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15.png"/><Relationship Id="rId10" Type="http://schemas.openxmlformats.org/officeDocument/2006/relationships/image" Target="../media/image9.png"/><Relationship Id="rId13" Type="http://schemas.openxmlformats.org/officeDocument/2006/relationships/image" Target="../media/image3.png"/><Relationship Id="rId1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png"/><Relationship Id="rId4" Type="http://schemas.openxmlformats.org/officeDocument/2006/relationships/image" Target="../media/image13.png"/><Relationship Id="rId9" Type="http://schemas.openxmlformats.org/officeDocument/2006/relationships/image" Target="../media/image5.png"/><Relationship Id="rId15" Type="http://schemas.openxmlformats.org/officeDocument/2006/relationships/image" Target="../media/image12.png"/><Relationship Id="rId14" Type="http://schemas.openxmlformats.org/officeDocument/2006/relationships/image" Target="../media/image1.png"/><Relationship Id="rId17" Type="http://schemas.openxmlformats.org/officeDocument/2006/relationships/image" Target="../media/image6.png"/><Relationship Id="rId16" Type="http://schemas.openxmlformats.org/officeDocument/2006/relationships/image" Target="../media/image17.png"/><Relationship Id="rId5" Type="http://schemas.openxmlformats.org/officeDocument/2006/relationships/image" Target="../media/image11.png"/><Relationship Id="rId19" Type="http://schemas.openxmlformats.org/officeDocument/2006/relationships/image" Target="../media/image2.png"/><Relationship Id="rId6" Type="http://schemas.openxmlformats.org/officeDocument/2006/relationships/image" Target="../media/image8.png"/><Relationship Id="rId18" Type="http://schemas.openxmlformats.org/officeDocument/2006/relationships/image" Target="../media/image16.png"/><Relationship Id="rId7" Type="http://schemas.openxmlformats.org/officeDocument/2006/relationships/image" Target="../media/image7.png"/><Relationship Id="rId8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8D8D8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13"/>
          <p:cNvGrpSpPr/>
          <p:nvPr/>
        </p:nvGrpSpPr>
        <p:grpSpPr>
          <a:xfrm>
            <a:off x="394857" y="200633"/>
            <a:ext cx="8409731" cy="6514808"/>
            <a:chOff x="395536" y="223827"/>
            <a:chExt cx="8409731" cy="6514808"/>
          </a:xfrm>
        </p:grpSpPr>
        <p:grpSp>
          <p:nvGrpSpPr>
            <p:cNvPr id="85" name="Google Shape;85;p13"/>
            <p:cNvGrpSpPr/>
            <p:nvPr/>
          </p:nvGrpSpPr>
          <p:grpSpPr>
            <a:xfrm>
              <a:off x="395536" y="518237"/>
              <a:ext cx="8409731" cy="6220398"/>
              <a:chOff x="395536" y="448962"/>
              <a:chExt cx="8409731" cy="6220398"/>
            </a:xfrm>
          </p:grpSpPr>
          <p:grpSp>
            <p:nvGrpSpPr>
              <p:cNvPr id="86" name="Google Shape;86;p13"/>
              <p:cNvGrpSpPr/>
              <p:nvPr/>
            </p:nvGrpSpPr>
            <p:grpSpPr>
              <a:xfrm>
                <a:off x="400810" y="457508"/>
                <a:ext cx="1620181" cy="1603340"/>
                <a:chOff x="107504" y="457508"/>
                <a:chExt cx="1800201" cy="1603340"/>
              </a:xfrm>
            </p:grpSpPr>
            <p:sp>
              <p:nvSpPr>
                <p:cNvPr id="87" name="Google Shape;87;p13"/>
                <p:cNvSpPr/>
                <p:nvPr/>
              </p:nvSpPr>
              <p:spPr>
                <a:xfrm>
                  <a:off x="107504" y="476672"/>
                  <a:ext cx="1800200" cy="1584176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25400">
                  <a:solidFill>
                    <a:srgbClr val="395E8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8" name="Google Shape;88;p13"/>
                <p:cNvSpPr txBox="1"/>
                <p:nvPr/>
              </p:nvSpPr>
              <p:spPr>
                <a:xfrm>
                  <a:off x="683570" y="457508"/>
                  <a:ext cx="1224135" cy="46166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pt-BR" sz="1200" u="none" cap="none" strike="noStrik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JUSTIFICATIVA&amp; Passado</a:t>
                  </a:r>
                  <a:endParaRPr b="1" i="0" sz="12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pic>
            <p:nvPicPr>
              <p:cNvPr id="89" name="Google Shape;89;p13"/>
              <p:cNvPicPr preferRelativeResize="0"/>
              <p:nvPr/>
            </p:nvPicPr>
            <p:blipFill rotWithShape="1">
              <a:blip r:embed="rId3">
                <a:alphaModFix/>
              </a:blip>
              <a:srcRect b="0" l="7765" r="0" t="0"/>
              <a:stretch/>
            </p:blipFill>
            <p:spPr>
              <a:xfrm>
                <a:off x="466357" y="512679"/>
                <a:ext cx="528395" cy="296323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90" name="Google Shape;90;p13"/>
              <p:cNvSpPr/>
              <p:nvPr/>
            </p:nvSpPr>
            <p:spPr>
              <a:xfrm>
                <a:off x="395536" y="2132856"/>
                <a:ext cx="1620180" cy="1224135"/>
              </a:xfrm>
              <a:prstGeom prst="rect">
                <a:avLst/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91" name="Google Shape;91;p13"/>
              <p:cNvPicPr preferRelativeResize="0"/>
              <p:nvPr/>
            </p:nvPicPr>
            <p:blipFill rotWithShape="1">
              <a:blip r:embed="rId4">
                <a:alphaModFix/>
              </a:blip>
              <a:srcRect b="0" l="5039" r="0" t="0"/>
              <a:stretch/>
            </p:blipFill>
            <p:spPr>
              <a:xfrm>
                <a:off x="445751" y="2149444"/>
                <a:ext cx="432049" cy="374686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92" name="Google Shape;92;p13"/>
              <p:cNvSpPr txBox="1"/>
              <p:nvPr/>
            </p:nvSpPr>
            <p:spPr>
              <a:xfrm>
                <a:off x="730554" y="2202132"/>
                <a:ext cx="1285162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pt-BR" sz="12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OBJ SMART</a:t>
                </a:r>
                <a:endParaRPr b="1" i="0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3" name="Google Shape;93;p13"/>
              <p:cNvSpPr/>
              <p:nvPr/>
            </p:nvSpPr>
            <p:spPr>
              <a:xfrm>
                <a:off x="414665" y="3429000"/>
                <a:ext cx="1620180" cy="2880320"/>
              </a:xfrm>
              <a:prstGeom prst="rect">
                <a:avLst/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4" name="Google Shape;94;p13"/>
              <p:cNvSpPr txBox="1"/>
              <p:nvPr/>
            </p:nvSpPr>
            <p:spPr>
              <a:xfrm>
                <a:off x="842163" y="3498275"/>
                <a:ext cx="1178828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pt-BR" sz="12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BENEFÍCIOS</a:t>
                </a:r>
                <a:endParaRPr/>
              </a:p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pt-BR" sz="12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Futuro</a:t>
                </a:r>
                <a:endParaRPr b="1" i="0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95" name="Google Shape;95;p13"/>
              <p:cNvPicPr preferRelativeResize="0"/>
              <p:nvPr/>
            </p:nvPicPr>
            <p:blipFill rotWithShape="1">
              <a:blip r:embed="rId5">
                <a:alphaModFix/>
              </a:blip>
              <a:srcRect b="0" l="0" r="0" t="0"/>
              <a:stretch/>
            </p:blipFill>
            <p:spPr>
              <a:xfrm>
                <a:off x="480212" y="3498275"/>
                <a:ext cx="361950" cy="381000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96" name="Google Shape;96;p13"/>
              <p:cNvGrpSpPr/>
              <p:nvPr/>
            </p:nvGrpSpPr>
            <p:grpSpPr>
              <a:xfrm>
                <a:off x="2087068" y="457508"/>
                <a:ext cx="1620181" cy="1603340"/>
                <a:chOff x="107504" y="457508"/>
                <a:chExt cx="1800201" cy="1603340"/>
              </a:xfrm>
            </p:grpSpPr>
            <p:sp>
              <p:nvSpPr>
                <p:cNvPr id="97" name="Google Shape;97;p13"/>
                <p:cNvSpPr/>
                <p:nvPr/>
              </p:nvSpPr>
              <p:spPr>
                <a:xfrm>
                  <a:off x="107504" y="476672"/>
                  <a:ext cx="1800200" cy="1584176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25400">
                  <a:solidFill>
                    <a:srgbClr val="395E8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8" name="Google Shape;98;p13"/>
                <p:cNvSpPr txBox="1"/>
                <p:nvPr/>
              </p:nvSpPr>
              <p:spPr>
                <a:xfrm>
                  <a:off x="683569" y="457508"/>
                  <a:ext cx="1224136" cy="2769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pt-BR" sz="1200" u="none" cap="none" strike="noStrik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PRODUTO</a:t>
                  </a:r>
                  <a:endParaRPr/>
                </a:p>
              </p:txBody>
            </p:sp>
          </p:grpSp>
          <p:pic>
            <p:nvPicPr>
              <p:cNvPr id="99" name="Google Shape;99;p13"/>
              <p:cNvPicPr preferRelativeResize="0"/>
              <p:nvPr/>
            </p:nvPicPr>
            <p:blipFill rotWithShape="1">
              <a:blip r:embed="rId6">
                <a:alphaModFix/>
              </a:blip>
              <a:srcRect b="15925" l="10581" r="10449" t="25222"/>
              <a:stretch/>
            </p:blipFill>
            <p:spPr>
              <a:xfrm>
                <a:off x="2156344" y="504221"/>
                <a:ext cx="452442" cy="418354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00" name="Google Shape;100;p13"/>
              <p:cNvSpPr/>
              <p:nvPr/>
            </p:nvSpPr>
            <p:spPr>
              <a:xfrm>
                <a:off x="2098850" y="2132856"/>
                <a:ext cx="1620180" cy="4176464"/>
              </a:xfrm>
              <a:prstGeom prst="rect">
                <a:avLst/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1" name="Google Shape;101;p13"/>
              <p:cNvSpPr txBox="1"/>
              <p:nvPr/>
            </p:nvSpPr>
            <p:spPr>
              <a:xfrm>
                <a:off x="2674914" y="2202131"/>
                <a:ext cx="1032334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pt-BR" sz="12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REQUISÍTOS</a:t>
                </a:r>
                <a:endParaRPr b="1" i="0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102" name="Google Shape;102;p13"/>
              <p:cNvPicPr preferRelativeResize="0"/>
              <p:nvPr/>
            </p:nvPicPr>
            <p:blipFill rotWithShape="1">
              <a:blip r:embed="rId7">
                <a:alphaModFix/>
              </a:blip>
              <a:srcRect b="22415" l="25611" r="6896" t="21548"/>
              <a:stretch/>
            </p:blipFill>
            <p:spPr>
              <a:xfrm>
                <a:off x="2208140" y="2202131"/>
                <a:ext cx="377877" cy="385044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103" name="Google Shape;103;p13"/>
              <p:cNvGrpSpPr/>
              <p:nvPr/>
            </p:nvGrpSpPr>
            <p:grpSpPr>
              <a:xfrm>
                <a:off x="3785186" y="448962"/>
                <a:ext cx="1620181" cy="2295960"/>
                <a:chOff x="107504" y="457508"/>
                <a:chExt cx="1800201" cy="2295960"/>
              </a:xfrm>
            </p:grpSpPr>
            <p:sp>
              <p:nvSpPr>
                <p:cNvPr id="104" name="Google Shape;104;p13"/>
                <p:cNvSpPr/>
                <p:nvPr/>
              </p:nvSpPr>
              <p:spPr>
                <a:xfrm>
                  <a:off x="107504" y="476671"/>
                  <a:ext cx="1800200" cy="2276797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25400">
                  <a:solidFill>
                    <a:srgbClr val="395E8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5" name="Google Shape;105;p13"/>
                <p:cNvSpPr txBox="1"/>
                <p:nvPr/>
              </p:nvSpPr>
              <p:spPr>
                <a:xfrm>
                  <a:off x="587557" y="457508"/>
                  <a:ext cx="1320148" cy="83099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pt-BR" sz="1200" u="none" cap="none" strike="noStrik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STAKEHOLDERS EXTERNOS</a:t>
                  </a:r>
                  <a:endParaRPr/>
                </a:p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pt-BR" sz="1200" u="none" cap="none" strike="noStrik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&amp; Fatores Externos</a:t>
                  </a:r>
                  <a:endParaRPr b="1" i="0" sz="12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pic>
            <p:nvPicPr>
              <p:cNvPr id="106" name="Google Shape;106;p13"/>
              <p:cNvPicPr preferRelativeResize="0"/>
              <p:nvPr/>
            </p:nvPicPr>
            <p:blipFill rotWithShape="1">
              <a:blip r:embed="rId8">
                <a:alphaModFix/>
              </a:blip>
              <a:srcRect b="0" l="0" r="26076" t="69295"/>
              <a:stretch/>
            </p:blipFill>
            <p:spPr>
              <a:xfrm>
                <a:off x="3804993" y="550450"/>
                <a:ext cx="487539" cy="314010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107" name="Google Shape;107;p13"/>
              <p:cNvGrpSpPr/>
              <p:nvPr/>
            </p:nvGrpSpPr>
            <p:grpSpPr>
              <a:xfrm>
                <a:off x="3785186" y="2780928"/>
                <a:ext cx="1620181" cy="2295960"/>
                <a:chOff x="107504" y="457508"/>
                <a:chExt cx="1800201" cy="2295960"/>
              </a:xfrm>
            </p:grpSpPr>
            <p:sp>
              <p:nvSpPr>
                <p:cNvPr id="108" name="Google Shape;108;p13"/>
                <p:cNvSpPr/>
                <p:nvPr/>
              </p:nvSpPr>
              <p:spPr>
                <a:xfrm>
                  <a:off x="107504" y="476671"/>
                  <a:ext cx="1800200" cy="2276797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25400">
                  <a:solidFill>
                    <a:srgbClr val="395E8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9" name="Google Shape;109;p13"/>
                <p:cNvSpPr txBox="1"/>
                <p:nvPr/>
              </p:nvSpPr>
              <p:spPr>
                <a:xfrm>
                  <a:off x="467544" y="457508"/>
                  <a:ext cx="1440161" cy="2769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pt-BR" sz="1200" u="none" cap="none" strike="noStrik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EQUIPE</a:t>
                  </a:r>
                  <a:endParaRPr b="1" i="0" sz="12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pic>
            <p:nvPicPr>
              <p:cNvPr id="110" name="Google Shape;110;p13"/>
              <p:cNvPicPr preferRelativeResize="0"/>
              <p:nvPr/>
            </p:nvPicPr>
            <p:blipFill rotWithShape="1">
              <a:blip r:embed="rId9">
                <a:alphaModFix/>
              </a:blip>
              <a:srcRect b="0" l="0" r="0" t="0"/>
              <a:stretch/>
            </p:blipFill>
            <p:spPr>
              <a:xfrm>
                <a:off x="3824043" y="2852936"/>
                <a:ext cx="537207" cy="365301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111" name="Google Shape;111;p13"/>
              <p:cNvGrpSpPr/>
              <p:nvPr/>
            </p:nvGrpSpPr>
            <p:grpSpPr>
              <a:xfrm>
                <a:off x="5480416" y="468125"/>
                <a:ext cx="1620181" cy="2285093"/>
                <a:chOff x="107504" y="468375"/>
                <a:chExt cx="1800201" cy="2285093"/>
              </a:xfrm>
            </p:grpSpPr>
            <p:sp>
              <p:nvSpPr>
                <p:cNvPr id="112" name="Google Shape;112;p13"/>
                <p:cNvSpPr/>
                <p:nvPr/>
              </p:nvSpPr>
              <p:spPr>
                <a:xfrm>
                  <a:off x="107504" y="476671"/>
                  <a:ext cx="1800200" cy="2276797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25400">
                  <a:solidFill>
                    <a:srgbClr val="395E8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3" name="Google Shape;113;p13"/>
                <p:cNvSpPr txBox="1"/>
                <p:nvPr/>
              </p:nvSpPr>
              <p:spPr>
                <a:xfrm>
                  <a:off x="675188" y="468375"/>
                  <a:ext cx="1232517" cy="2769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pt-BR" sz="1200" u="none" cap="none" strike="noStrik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PREMISSAS</a:t>
                  </a:r>
                  <a:endParaRPr b="1" i="0" sz="12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pic>
            <p:nvPicPr>
              <p:cNvPr id="114" name="Google Shape;114;p13"/>
              <p:cNvPicPr preferRelativeResize="0"/>
              <p:nvPr/>
            </p:nvPicPr>
            <p:blipFill rotWithShape="1">
              <a:blip r:embed="rId10">
                <a:alphaModFix/>
              </a:blip>
              <a:srcRect b="0" l="0" r="0" t="0"/>
              <a:stretch/>
            </p:blipFill>
            <p:spPr>
              <a:xfrm>
                <a:off x="5559946" y="497953"/>
                <a:ext cx="561020" cy="336612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115" name="Google Shape;115;p13"/>
              <p:cNvGrpSpPr/>
              <p:nvPr/>
            </p:nvGrpSpPr>
            <p:grpSpPr>
              <a:xfrm>
                <a:off x="5480416" y="2780928"/>
                <a:ext cx="1620181" cy="2295960"/>
                <a:chOff x="107504" y="457508"/>
                <a:chExt cx="1800201" cy="2295960"/>
              </a:xfrm>
            </p:grpSpPr>
            <p:sp>
              <p:nvSpPr>
                <p:cNvPr id="116" name="Google Shape;116;p13"/>
                <p:cNvSpPr/>
                <p:nvPr/>
              </p:nvSpPr>
              <p:spPr>
                <a:xfrm>
                  <a:off x="107504" y="476671"/>
                  <a:ext cx="1800200" cy="2276797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25400">
                  <a:solidFill>
                    <a:srgbClr val="395E8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7" name="Google Shape;117;p13"/>
                <p:cNvSpPr txBox="1"/>
                <p:nvPr/>
              </p:nvSpPr>
              <p:spPr>
                <a:xfrm>
                  <a:off x="675188" y="457508"/>
                  <a:ext cx="1232517" cy="46166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pt-BR" sz="1200" u="none" cap="none" strike="noStrik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GRUPO DE ENTREGAS</a:t>
                  </a:r>
                  <a:endParaRPr b="1" i="0" sz="12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pic>
            <p:nvPicPr>
              <p:cNvPr id="118" name="Google Shape;118;p13"/>
              <p:cNvPicPr preferRelativeResize="0"/>
              <p:nvPr/>
            </p:nvPicPr>
            <p:blipFill rotWithShape="1">
              <a:blip r:embed="rId11">
                <a:alphaModFix/>
              </a:blip>
              <a:srcRect b="0" l="0" r="0" t="0"/>
              <a:stretch/>
            </p:blipFill>
            <p:spPr>
              <a:xfrm>
                <a:off x="5537508" y="2886025"/>
                <a:ext cx="621423" cy="261972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119" name="Google Shape;119;p13"/>
              <p:cNvGrpSpPr/>
              <p:nvPr/>
            </p:nvGrpSpPr>
            <p:grpSpPr>
              <a:xfrm>
                <a:off x="3788842" y="5165327"/>
                <a:ext cx="3311756" cy="1143994"/>
                <a:chOff x="107504" y="476672"/>
                <a:chExt cx="3311756" cy="1143994"/>
              </a:xfrm>
            </p:grpSpPr>
            <p:sp>
              <p:nvSpPr>
                <p:cNvPr id="120" name="Google Shape;120;p13"/>
                <p:cNvSpPr/>
                <p:nvPr/>
              </p:nvSpPr>
              <p:spPr>
                <a:xfrm>
                  <a:off x="107504" y="476672"/>
                  <a:ext cx="3311756" cy="1143994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25400">
                  <a:solidFill>
                    <a:srgbClr val="395E8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1" name="Google Shape;121;p13"/>
                <p:cNvSpPr txBox="1"/>
                <p:nvPr/>
              </p:nvSpPr>
              <p:spPr>
                <a:xfrm>
                  <a:off x="226420" y="496247"/>
                  <a:ext cx="1243943" cy="2769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pt-BR" sz="1200" u="none" cap="none" strike="noStrik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RESTRIÇÕES</a:t>
                  </a:r>
                  <a:endParaRPr b="1" i="0" sz="12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pic>
            <p:nvPicPr>
              <p:cNvPr id="122" name="Google Shape;122;p13"/>
              <p:cNvPicPr preferRelativeResize="0"/>
              <p:nvPr/>
            </p:nvPicPr>
            <p:blipFill rotWithShape="1">
              <a:blip r:embed="rId12">
                <a:alphaModFix/>
              </a:blip>
              <a:srcRect b="0" l="0" r="0" t="0"/>
              <a:stretch/>
            </p:blipFill>
            <p:spPr>
              <a:xfrm>
                <a:off x="3839024" y="5184902"/>
                <a:ext cx="277174" cy="291033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123" name="Google Shape;123;p13"/>
              <p:cNvGrpSpPr/>
              <p:nvPr/>
            </p:nvGrpSpPr>
            <p:grpSpPr>
              <a:xfrm>
                <a:off x="7176537" y="476672"/>
                <a:ext cx="1620180" cy="2285093"/>
                <a:chOff x="107504" y="468375"/>
                <a:chExt cx="1800200" cy="2285093"/>
              </a:xfrm>
            </p:grpSpPr>
            <p:sp>
              <p:nvSpPr>
                <p:cNvPr id="124" name="Google Shape;124;p13"/>
                <p:cNvSpPr/>
                <p:nvPr/>
              </p:nvSpPr>
              <p:spPr>
                <a:xfrm>
                  <a:off x="107504" y="476671"/>
                  <a:ext cx="1800200" cy="2276797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25400">
                  <a:solidFill>
                    <a:srgbClr val="395E8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5" name="Google Shape;125;p13"/>
                <p:cNvSpPr txBox="1"/>
                <p:nvPr/>
              </p:nvSpPr>
              <p:spPr>
                <a:xfrm>
                  <a:off x="499798" y="468375"/>
                  <a:ext cx="1232517" cy="2769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pt-BR" sz="1200" u="none" cap="none" strike="noStrik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RISCOS</a:t>
                  </a:r>
                  <a:endParaRPr b="1" i="0" sz="12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pic>
            <p:nvPicPr>
              <p:cNvPr id="126" name="Google Shape;126;p13"/>
              <p:cNvPicPr preferRelativeResize="0"/>
              <p:nvPr/>
            </p:nvPicPr>
            <p:blipFill rotWithShape="1">
              <a:blip r:embed="rId13">
                <a:alphaModFix/>
              </a:blip>
              <a:srcRect b="0" l="0" r="0" t="0"/>
              <a:stretch/>
            </p:blipFill>
            <p:spPr>
              <a:xfrm>
                <a:off x="7270598" y="512679"/>
                <a:ext cx="374075" cy="374075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127" name="Google Shape;127;p13"/>
              <p:cNvGrpSpPr/>
              <p:nvPr/>
            </p:nvGrpSpPr>
            <p:grpSpPr>
              <a:xfrm>
                <a:off x="7169445" y="2800091"/>
                <a:ext cx="1620297" cy="2276797"/>
                <a:chOff x="107374" y="476671"/>
                <a:chExt cx="1800330" cy="2276797"/>
              </a:xfrm>
            </p:grpSpPr>
            <p:sp>
              <p:nvSpPr>
                <p:cNvPr id="128" name="Google Shape;128;p13"/>
                <p:cNvSpPr/>
                <p:nvPr/>
              </p:nvSpPr>
              <p:spPr>
                <a:xfrm>
                  <a:off x="107504" y="476671"/>
                  <a:ext cx="1800200" cy="2276797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25400">
                  <a:solidFill>
                    <a:srgbClr val="395E8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9" name="Google Shape;129;p13"/>
                <p:cNvSpPr txBox="1"/>
                <p:nvPr/>
              </p:nvSpPr>
              <p:spPr>
                <a:xfrm>
                  <a:off x="107374" y="639596"/>
                  <a:ext cx="1520299" cy="2769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pt-BR" sz="1200" u="none" cap="none" strike="noStrik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LINHA DO TEMPO</a:t>
                  </a:r>
                  <a:endParaRPr b="1" sz="12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pic>
            <p:nvPicPr>
              <p:cNvPr id="130" name="Google Shape;130;p13"/>
              <p:cNvPicPr preferRelativeResize="0"/>
              <p:nvPr/>
            </p:nvPicPr>
            <p:blipFill rotWithShape="1">
              <a:blip r:embed="rId14">
                <a:alphaModFix/>
              </a:blip>
              <a:srcRect b="0" l="0" r="0" t="0"/>
              <a:stretch/>
            </p:blipFill>
            <p:spPr>
              <a:xfrm>
                <a:off x="7253541" y="2861536"/>
                <a:ext cx="830693" cy="174050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131" name="Google Shape;131;p13"/>
              <p:cNvGrpSpPr/>
              <p:nvPr/>
            </p:nvGrpSpPr>
            <p:grpSpPr>
              <a:xfrm>
                <a:off x="7169444" y="5157192"/>
                <a:ext cx="1612759" cy="1143994"/>
                <a:chOff x="1806500" y="476672"/>
                <a:chExt cx="1612759" cy="1143994"/>
              </a:xfrm>
            </p:grpSpPr>
            <p:sp>
              <p:nvSpPr>
                <p:cNvPr id="132" name="Google Shape;132;p13"/>
                <p:cNvSpPr/>
                <p:nvPr/>
              </p:nvSpPr>
              <p:spPr>
                <a:xfrm>
                  <a:off x="1806500" y="476672"/>
                  <a:ext cx="1612759" cy="1143994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25400">
                  <a:solidFill>
                    <a:srgbClr val="395E8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3" name="Google Shape;133;p13"/>
                <p:cNvSpPr txBox="1"/>
                <p:nvPr/>
              </p:nvSpPr>
              <p:spPr>
                <a:xfrm>
                  <a:off x="2094650" y="496247"/>
                  <a:ext cx="1243943" cy="2769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pt-BR" sz="120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CUSTOS</a:t>
                  </a:r>
                  <a:endParaRPr b="1" sz="12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pic>
            <p:nvPicPr>
              <p:cNvPr id="134" name="Google Shape;134;p13"/>
              <p:cNvPicPr preferRelativeResize="0"/>
              <p:nvPr/>
            </p:nvPicPr>
            <p:blipFill rotWithShape="1">
              <a:blip r:embed="rId15">
                <a:alphaModFix/>
              </a:blip>
              <a:srcRect b="0" l="0" r="0" t="0"/>
              <a:stretch/>
            </p:blipFill>
            <p:spPr>
              <a:xfrm>
                <a:off x="7224835" y="5184902"/>
                <a:ext cx="371502" cy="300739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35" name="Google Shape;135;p13"/>
              <p:cNvPicPr preferRelativeResize="0"/>
              <p:nvPr/>
            </p:nvPicPr>
            <p:blipFill rotWithShape="1">
              <a:blip r:embed="rId16">
                <a:alphaModFix/>
              </a:blip>
              <a:srcRect b="0" l="0" r="0" t="0"/>
              <a:stretch/>
            </p:blipFill>
            <p:spPr>
              <a:xfrm>
                <a:off x="6300192" y="6374085"/>
                <a:ext cx="2505075" cy="2952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36" name="Google Shape;136;p13"/>
              <p:cNvPicPr preferRelativeResize="0"/>
              <p:nvPr/>
            </p:nvPicPr>
            <p:blipFill rotWithShape="1">
              <a:blip r:embed="rId17">
                <a:alphaModFix/>
              </a:blip>
              <a:srcRect b="0" l="0" r="0" t="0"/>
              <a:stretch/>
            </p:blipFill>
            <p:spPr>
              <a:xfrm>
                <a:off x="400810" y="6450284"/>
                <a:ext cx="1000125" cy="1428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137" name="Google Shape;137;p13"/>
            <p:cNvPicPr preferRelativeResize="0"/>
            <p:nvPr/>
          </p:nvPicPr>
          <p:blipFill rotWithShape="1">
            <a:blip r:embed="rId18">
              <a:alphaModFix/>
            </a:blip>
            <a:srcRect b="0" l="0" r="0" t="0"/>
            <a:stretch/>
          </p:blipFill>
          <p:spPr>
            <a:xfrm>
              <a:off x="403151" y="237682"/>
              <a:ext cx="352425" cy="2667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8" name="Google Shape;138;p13"/>
            <p:cNvPicPr preferRelativeResize="0"/>
            <p:nvPr/>
          </p:nvPicPr>
          <p:blipFill rotWithShape="1">
            <a:blip r:embed="rId19">
              <a:alphaModFix/>
            </a:blip>
            <a:srcRect b="0" l="0" r="0" t="0"/>
            <a:stretch/>
          </p:blipFill>
          <p:spPr>
            <a:xfrm>
              <a:off x="3739960" y="223827"/>
              <a:ext cx="752475" cy="25717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39" name="Google Shape;139;p13"/>
          <p:cNvSpPr txBox="1"/>
          <p:nvPr/>
        </p:nvSpPr>
        <p:spPr>
          <a:xfrm>
            <a:off x="698146" y="188640"/>
            <a:ext cx="279373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Victor Medeiros da Cruz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13"/>
          <p:cNvSpPr txBox="1"/>
          <p:nvPr/>
        </p:nvSpPr>
        <p:spPr>
          <a:xfrm>
            <a:off x="4442562" y="188640"/>
            <a:ext cx="279373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DVR Manutenção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13"/>
          <p:cNvSpPr txBox="1"/>
          <p:nvPr/>
        </p:nvSpPr>
        <p:spPr>
          <a:xfrm>
            <a:off x="5503193" y="3376613"/>
            <a:ext cx="16011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/>
              <a:t>1. Levantamento de informações </a:t>
            </a:r>
            <a:endParaRPr sz="11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/>
              <a:t>2. Manutenção Preventiva</a:t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/>
              <a:t>3. Custos</a:t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/>
              <a:t>4. Documentação</a:t>
            </a:r>
            <a:endParaRPr sz="11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13"/>
          <p:cNvSpPr/>
          <p:nvPr/>
        </p:nvSpPr>
        <p:spPr>
          <a:xfrm>
            <a:off x="7378888" y="3364550"/>
            <a:ext cx="136800" cy="146100"/>
          </a:xfrm>
          <a:prstGeom prst="rect">
            <a:avLst/>
          </a:prstGeom>
          <a:solidFill>
            <a:srgbClr val="FF0000"/>
          </a:solidFill>
          <a:ln cap="flat" cmpd="sng" w="25400">
            <a:solidFill>
              <a:srgbClr val="8C3A3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13"/>
          <p:cNvSpPr/>
          <p:nvPr/>
        </p:nvSpPr>
        <p:spPr>
          <a:xfrm>
            <a:off x="7515687" y="3581975"/>
            <a:ext cx="548100" cy="146100"/>
          </a:xfrm>
          <a:prstGeom prst="rect">
            <a:avLst/>
          </a:prstGeom>
          <a:solidFill>
            <a:srgbClr val="FF0000"/>
          </a:solidFill>
          <a:ln cap="flat" cmpd="sng" w="25400">
            <a:solidFill>
              <a:srgbClr val="8C3A3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13"/>
          <p:cNvSpPr/>
          <p:nvPr/>
        </p:nvSpPr>
        <p:spPr>
          <a:xfrm>
            <a:off x="8063786" y="3825700"/>
            <a:ext cx="245400" cy="146100"/>
          </a:xfrm>
          <a:prstGeom prst="rect">
            <a:avLst/>
          </a:prstGeom>
          <a:solidFill>
            <a:srgbClr val="FF0000"/>
          </a:solidFill>
          <a:ln cap="flat" cmpd="sng" w="25400">
            <a:solidFill>
              <a:srgbClr val="8C3A3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13"/>
          <p:cNvSpPr/>
          <p:nvPr/>
        </p:nvSpPr>
        <p:spPr>
          <a:xfrm>
            <a:off x="8300185" y="4043875"/>
            <a:ext cx="201300" cy="146100"/>
          </a:xfrm>
          <a:prstGeom prst="rect">
            <a:avLst/>
          </a:prstGeom>
          <a:solidFill>
            <a:srgbClr val="FF0000"/>
          </a:solidFill>
          <a:ln cap="flat" cmpd="sng" w="25400">
            <a:solidFill>
              <a:srgbClr val="8C3A3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46" name="Google Shape;146;p13"/>
          <p:cNvGrpSpPr/>
          <p:nvPr/>
        </p:nvGrpSpPr>
        <p:grpSpPr>
          <a:xfrm>
            <a:off x="7187212" y="3269947"/>
            <a:ext cx="443100" cy="1657889"/>
            <a:chOff x="7248524" y="3217272"/>
            <a:chExt cx="443100" cy="1657889"/>
          </a:xfrm>
        </p:grpSpPr>
        <p:cxnSp>
          <p:nvCxnSpPr>
            <p:cNvPr id="147" name="Google Shape;147;p13"/>
            <p:cNvCxnSpPr/>
            <p:nvPr/>
          </p:nvCxnSpPr>
          <p:spPr>
            <a:xfrm flipH="1" rot="10800000">
              <a:off x="7446860" y="3217272"/>
              <a:ext cx="10734" cy="1313914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dash"/>
              <a:round/>
              <a:headEnd len="sm" w="sm" type="none"/>
              <a:tailEnd len="sm" w="sm" type="none"/>
            </a:ln>
          </p:spPr>
        </p:cxnSp>
        <p:sp>
          <p:nvSpPr>
            <p:cNvPr id="148" name="Google Shape;148;p13"/>
            <p:cNvSpPr txBox="1"/>
            <p:nvPr/>
          </p:nvSpPr>
          <p:spPr>
            <a:xfrm>
              <a:off x="7248524" y="4659761"/>
              <a:ext cx="4431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pt-BR" sz="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Mês 1</a:t>
              </a:r>
              <a:endParaRPr b="1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49" name="Google Shape;149;p13"/>
          <p:cNvGrpSpPr/>
          <p:nvPr/>
        </p:nvGrpSpPr>
        <p:grpSpPr>
          <a:xfrm>
            <a:off x="7405361" y="3265651"/>
            <a:ext cx="443082" cy="1529358"/>
            <a:chOff x="7248524" y="3217272"/>
            <a:chExt cx="443082" cy="1529358"/>
          </a:xfrm>
        </p:grpSpPr>
        <p:cxnSp>
          <p:nvCxnSpPr>
            <p:cNvPr id="150" name="Google Shape;150;p13"/>
            <p:cNvCxnSpPr/>
            <p:nvPr/>
          </p:nvCxnSpPr>
          <p:spPr>
            <a:xfrm flipH="1" rot="10800000">
              <a:off x="7446860" y="3217272"/>
              <a:ext cx="10734" cy="1313914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dash"/>
              <a:round/>
              <a:headEnd len="sm" w="sm" type="none"/>
              <a:tailEnd len="sm" w="sm" type="none"/>
            </a:ln>
          </p:spPr>
        </p:cxnSp>
        <p:sp>
          <p:nvSpPr>
            <p:cNvPr id="151" name="Google Shape;151;p13"/>
            <p:cNvSpPr txBox="1"/>
            <p:nvPr/>
          </p:nvSpPr>
          <p:spPr>
            <a:xfrm>
              <a:off x="7248524" y="4531186"/>
              <a:ext cx="443082" cy="2154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pt-BR" sz="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Mês 2</a:t>
              </a:r>
              <a:endParaRPr b="1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2" name="Google Shape;152;p13"/>
          <p:cNvGrpSpPr/>
          <p:nvPr/>
        </p:nvGrpSpPr>
        <p:grpSpPr>
          <a:xfrm>
            <a:off x="7620680" y="3265651"/>
            <a:ext cx="443100" cy="1662139"/>
            <a:chOff x="7248524" y="3217272"/>
            <a:chExt cx="443100" cy="1662139"/>
          </a:xfrm>
        </p:grpSpPr>
        <p:cxnSp>
          <p:nvCxnSpPr>
            <p:cNvPr id="153" name="Google Shape;153;p13"/>
            <p:cNvCxnSpPr/>
            <p:nvPr/>
          </p:nvCxnSpPr>
          <p:spPr>
            <a:xfrm flipH="1" rot="10800000">
              <a:off x="7446860" y="3217272"/>
              <a:ext cx="10734" cy="1313914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dash"/>
              <a:round/>
              <a:headEnd len="sm" w="sm" type="none"/>
              <a:tailEnd len="sm" w="sm" type="none"/>
            </a:ln>
          </p:spPr>
        </p:cxnSp>
        <p:sp>
          <p:nvSpPr>
            <p:cNvPr id="154" name="Google Shape;154;p13"/>
            <p:cNvSpPr txBox="1"/>
            <p:nvPr/>
          </p:nvSpPr>
          <p:spPr>
            <a:xfrm>
              <a:off x="7248524" y="4664011"/>
              <a:ext cx="4431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pt-BR" sz="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Mês 3</a:t>
              </a:r>
              <a:endParaRPr b="1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5" name="Google Shape;155;p13"/>
          <p:cNvGrpSpPr/>
          <p:nvPr/>
        </p:nvGrpSpPr>
        <p:grpSpPr>
          <a:xfrm>
            <a:off x="7865968" y="3269951"/>
            <a:ext cx="443082" cy="1529358"/>
            <a:chOff x="7248524" y="3217272"/>
            <a:chExt cx="443082" cy="1529358"/>
          </a:xfrm>
        </p:grpSpPr>
        <p:cxnSp>
          <p:nvCxnSpPr>
            <p:cNvPr id="156" name="Google Shape;156;p13"/>
            <p:cNvCxnSpPr/>
            <p:nvPr/>
          </p:nvCxnSpPr>
          <p:spPr>
            <a:xfrm flipH="1" rot="10800000">
              <a:off x="7446860" y="3217272"/>
              <a:ext cx="10734" cy="1313914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dash"/>
              <a:round/>
              <a:headEnd len="sm" w="sm" type="none"/>
              <a:tailEnd len="sm" w="sm" type="none"/>
            </a:ln>
          </p:spPr>
        </p:cxnSp>
        <p:sp>
          <p:nvSpPr>
            <p:cNvPr id="157" name="Google Shape;157;p13"/>
            <p:cNvSpPr txBox="1"/>
            <p:nvPr/>
          </p:nvSpPr>
          <p:spPr>
            <a:xfrm>
              <a:off x="7248524" y="4531186"/>
              <a:ext cx="443082" cy="2154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pt-BR" sz="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Mês 4</a:t>
              </a:r>
              <a:endParaRPr b="1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58" name="Google Shape;158;p13"/>
          <p:cNvSpPr txBox="1"/>
          <p:nvPr/>
        </p:nvSpPr>
        <p:spPr>
          <a:xfrm>
            <a:off x="392540" y="2576072"/>
            <a:ext cx="1601100" cy="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>
                <a:solidFill>
                  <a:schemeClr val="dk1"/>
                </a:solidFill>
              </a:rPr>
              <a:t>- </a:t>
            </a:r>
            <a:r>
              <a:rPr lang="pt-BR" sz="700">
                <a:solidFill>
                  <a:schemeClr val="dk1"/>
                </a:solidFill>
              </a:rPr>
              <a:t>Eliminar 75% das manutenções corretivas não planejadas até Maio/21</a:t>
            </a:r>
            <a:endParaRPr sz="700"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>
                <a:solidFill>
                  <a:schemeClr val="dk1"/>
                </a:solidFill>
              </a:rPr>
              <a:t>- Eliminar 100% das paradas não programadas até Maio/21 </a:t>
            </a:r>
            <a:endParaRPr sz="700"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>
                <a:solidFill>
                  <a:schemeClr val="dk1"/>
                </a:solidFill>
              </a:rPr>
              <a:t>- Reduzir os custos de manutenção em 50% até Junho/21</a:t>
            </a:r>
            <a:endParaRPr sz="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13"/>
          <p:cNvSpPr txBox="1"/>
          <p:nvPr/>
        </p:nvSpPr>
        <p:spPr>
          <a:xfrm>
            <a:off x="410698" y="4007764"/>
            <a:ext cx="1601100" cy="16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Aumento de produtividade da operação 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Redução dos custos provenientes à manutenção de equipamentos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Aumento do ciclo de vida das máquinas 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13"/>
          <p:cNvSpPr txBox="1"/>
          <p:nvPr/>
        </p:nvSpPr>
        <p:spPr>
          <a:xfrm>
            <a:off x="2083509" y="988448"/>
            <a:ext cx="1601100" cy="4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Plano de manutenção preventiva/preditiva 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13"/>
          <p:cNvSpPr txBox="1"/>
          <p:nvPr/>
        </p:nvSpPr>
        <p:spPr>
          <a:xfrm>
            <a:off x="2100580" y="2734858"/>
            <a:ext cx="1601100" cy="347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</a:rPr>
              <a:t>- </a:t>
            </a:r>
            <a:r>
              <a:rPr lang="pt-BR" sz="1100">
                <a:solidFill>
                  <a:schemeClr val="dk1"/>
                </a:solidFill>
              </a:rPr>
              <a:t>De modo a garantir a segurança das atividades de manutenabilidade dos equipamentos, serão seguidos os requisitos apresentados na NR12: 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</a:rPr>
              <a:t>- </a:t>
            </a:r>
            <a:r>
              <a:rPr lang="pt-BR" sz="1100">
                <a:solidFill>
                  <a:schemeClr val="dk1"/>
                </a:solidFill>
              </a:rPr>
              <a:t>Será seguida a NBR 5462 de modo a guiar os conceitos sobre confiabilidade e tipos de manutenção.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</a:rPr>
              <a:t>- Todas as máquinas deverão conter, ao final do projeto, um plano de manutenção levando em conta periodicidade e grau de criticidade. </a:t>
            </a:r>
            <a:endParaRPr sz="11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13"/>
          <p:cNvSpPr txBox="1"/>
          <p:nvPr/>
        </p:nvSpPr>
        <p:spPr>
          <a:xfrm>
            <a:off x="3799198" y="1291932"/>
            <a:ext cx="1601100" cy="144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Paradise </a:t>
            </a:r>
            <a:r>
              <a:rPr lang="pt-BR" sz="1100">
                <a:solidFill>
                  <a:schemeClr val="dk1"/>
                </a:solidFill>
              </a:rPr>
              <a:t>Indústria Aeronáutica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Marinilda (Orientadora Técnica)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SENAI CIMATEC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Equipe de projeto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Empresa de manutenção terceirizada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13"/>
          <p:cNvSpPr txBox="1"/>
          <p:nvPr/>
        </p:nvSpPr>
        <p:spPr>
          <a:xfrm>
            <a:off x="3781541" y="3306675"/>
            <a:ext cx="16011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-"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Davi Pinheiro Santana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-"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Murilo Leal Alves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-"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Victor Medeiros da Cruz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13"/>
          <p:cNvSpPr txBox="1"/>
          <p:nvPr/>
        </p:nvSpPr>
        <p:spPr>
          <a:xfrm>
            <a:off x="5461051" y="968604"/>
            <a:ext cx="1601100" cy="18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solidFill>
                  <a:schemeClr val="dk1"/>
                </a:solidFill>
              </a:rPr>
              <a:t>- </a:t>
            </a:r>
            <a:r>
              <a:rPr lang="pt-BR" sz="800">
                <a:solidFill>
                  <a:schemeClr val="dk1"/>
                </a:solidFill>
              </a:rPr>
              <a:t>A equipe terá acesso, quando necessário, às instalações da empresa e às informações técnicas dos equipamentos.</a:t>
            </a:r>
            <a:endParaRPr sz="800"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800">
                <a:solidFill>
                  <a:schemeClr val="dk1"/>
                </a:solidFill>
              </a:rPr>
              <a:t>- O SENAI CIMATEC disponibilizará suas instalações para possíveis pesquisas e/ou outras atividades necessárias durante o processo.</a:t>
            </a:r>
            <a:endParaRPr sz="800"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800">
                <a:solidFill>
                  <a:schemeClr val="dk1"/>
                </a:solidFill>
              </a:rPr>
              <a:t>- O professor orientador terá uma disponibilidade semanal previamente determinada para o acompanhamento do projeto.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13"/>
          <p:cNvSpPr txBox="1"/>
          <p:nvPr/>
        </p:nvSpPr>
        <p:spPr>
          <a:xfrm>
            <a:off x="453515" y="965250"/>
            <a:ext cx="16011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Alto custo de manutenções corretivas; problemas na organização da produção devido às paradas não previstas.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13"/>
          <p:cNvSpPr txBox="1"/>
          <p:nvPr/>
        </p:nvSpPr>
        <p:spPr>
          <a:xfrm>
            <a:off x="7144816" y="965254"/>
            <a:ext cx="1601100" cy="178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/>
              <a:t>- </a:t>
            </a:r>
            <a:r>
              <a:rPr lang="pt-BR" sz="1100"/>
              <a:t>Não ter dados disponíveis dos equipamentos, como desenho técnico</a:t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/>
              <a:t>- Deslocamento emergencial até à empresa</a:t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/>
              <a:t>- Indisponibilidade da orientadora do projeto</a:t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</p:txBody>
      </p:sp>
      <p:sp>
        <p:nvSpPr>
          <p:cNvPr id="167" name="Google Shape;167;p13"/>
          <p:cNvSpPr txBox="1"/>
          <p:nvPr/>
        </p:nvSpPr>
        <p:spPr>
          <a:xfrm>
            <a:off x="3886592" y="5490750"/>
            <a:ext cx="3175500" cy="7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50">
                <a:solidFill>
                  <a:schemeClr val="dk1"/>
                </a:solidFill>
              </a:rPr>
              <a:t>- </a:t>
            </a:r>
            <a:r>
              <a:rPr lang="pt-BR" sz="850">
                <a:solidFill>
                  <a:schemeClr val="dk1"/>
                </a:solidFill>
              </a:rPr>
              <a:t>O orçamento da empresa pode limitar a frequência devida das manutenções, ou a aplicação de uma análise preditiva.</a:t>
            </a:r>
            <a:endParaRPr sz="850"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850">
                <a:solidFill>
                  <a:schemeClr val="dk1"/>
                </a:solidFill>
              </a:rPr>
              <a:t>- A indisponibilidade de profissionais capacitados no quadro interno da empresa pode exigir a contratação de empresas terceirizadas para a realização dos serviços.</a:t>
            </a:r>
            <a:endParaRPr sz="85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13"/>
          <p:cNvSpPr txBox="1"/>
          <p:nvPr/>
        </p:nvSpPr>
        <p:spPr>
          <a:xfrm>
            <a:off x="7164709" y="5442609"/>
            <a:ext cx="16011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- 1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- 2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- 3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69" name="Google Shape;169;p13"/>
          <p:cNvGrpSpPr/>
          <p:nvPr/>
        </p:nvGrpSpPr>
        <p:grpSpPr>
          <a:xfrm>
            <a:off x="8089818" y="3265615"/>
            <a:ext cx="443100" cy="1662175"/>
            <a:chOff x="7248524" y="3217186"/>
            <a:chExt cx="443100" cy="1662175"/>
          </a:xfrm>
        </p:grpSpPr>
        <p:cxnSp>
          <p:nvCxnSpPr>
            <p:cNvPr id="170" name="Google Shape;170;p13"/>
            <p:cNvCxnSpPr/>
            <p:nvPr/>
          </p:nvCxnSpPr>
          <p:spPr>
            <a:xfrm flipH="1" rot="10800000">
              <a:off x="7446860" y="3217186"/>
              <a:ext cx="10800" cy="13140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dash"/>
              <a:round/>
              <a:headEnd len="sm" w="sm" type="none"/>
              <a:tailEnd len="sm" w="sm" type="none"/>
            </a:ln>
          </p:spPr>
        </p:cxnSp>
        <p:sp>
          <p:nvSpPr>
            <p:cNvPr id="171" name="Google Shape;171;p13"/>
            <p:cNvSpPr txBox="1"/>
            <p:nvPr/>
          </p:nvSpPr>
          <p:spPr>
            <a:xfrm>
              <a:off x="7248524" y="4663961"/>
              <a:ext cx="4431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pt-BR" sz="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Mês 5</a:t>
              </a:r>
              <a:endParaRPr b="1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72" name="Google Shape;172;p13"/>
          <p:cNvGrpSpPr/>
          <p:nvPr/>
        </p:nvGrpSpPr>
        <p:grpSpPr>
          <a:xfrm>
            <a:off x="8300193" y="3265615"/>
            <a:ext cx="443100" cy="1529400"/>
            <a:chOff x="7248524" y="3217186"/>
            <a:chExt cx="443100" cy="1529400"/>
          </a:xfrm>
        </p:grpSpPr>
        <p:cxnSp>
          <p:nvCxnSpPr>
            <p:cNvPr id="173" name="Google Shape;173;p13"/>
            <p:cNvCxnSpPr/>
            <p:nvPr/>
          </p:nvCxnSpPr>
          <p:spPr>
            <a:xfrm flipH="1" rot="10800000">
              <a:off x="7446860" y="3217186"/>
              <a:ext cx="10800" cy="13140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dash"/>
              <a:round/>
              <a:headEnd len="sm" w="sm" type="none"/>
              <a:tailEnd len="sm" w="sm" type="none"/>
            </a:ln>
          </p:spPr>
        </p:cxnSp>
        <p:sp>
          <p:nvSpPr>
            <p:cNvPr id="174" name="Google Shape;174;p13"/>
            <p:cNvSpPr txBox="1"/>
            <p:nvPr/>
          </p:nvSpPr>
          <p:spPr>
            <a:xfrm>
              <a:off x="7248524" y="4531186"/>
              <a:ext cx="4431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pt-BR" sz="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Mês 6</a:t>
              </a:r>
              <a:endParaRPr b="1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