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CjsV4JVzuXCA7TX2uBTZD93G9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469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notesMaster" Target="notesMasters/notesMaster1.xml" /><Relationship Id="rId7" Type="http://customschemas.google.com/relationships/presentationmetadata" Target="metadata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 /><Relationship Id="rId13" Type="http://schemas.openxmlformats.org/officeDocument/2006/relationships/image" Target="../media/image11.png" /><Relationship Id="rId18" Type="http://schemas.openxmlformats.org/officeDocument/2006/relationships/image" Target="../media/image16.png" /><Relationship Id="rId3" Type="http://schemas.openxmlformats.org/officeDocument/2006/relationships/image" Target="../media/image1.png" /><Relationship Id="rId7" Type="http://schemas.openxmlformats.org/officeDocument/2006/relationships/image" Target="../media/image5.png" /><Relationship Id="rId12" Type="http://schemas.openxmlformats.org/officeDocument/2006/relationships/image" Target="../media/image10.png" /><Relationship Id="rId17" Type="http://schemas.openxmlformats.org/officeDocument/2006/relationships/image" Target="../media/image15.png" /><Relationship Id="rId2" Type="http://schemas.openxmlformats.org/officeDocument/2006/relationships/notesSlide" Target="../notesSlides/notesSlide1.xml" /><Relationship Id="rId16" Type="http://schemas.openxmlformats.org/officeDocument/2006/relationships/image" Target="../media/image14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4.png" /><Relationship Id="rId11" Type="http://schemas.openxmlformats.org/officeDocument/2006/relationships/image" Target="../media/image9.png" /><Relationship Id="rId5" Type="http://schemas.openxmlformats.org/officeDocument/2006/relationships/image" Target="../media/image3.png" /><Relationship Id="rId15" Type="http://schemas.openxmlformats.org/officeDocument/2006/relationships/image" Target="../media/image13.png" /><Relationship Id="rId10" Type="http://schemas.openxmlformats.org/officeDocument/2006/relationships/image" Target="../media/image8.png" /><Relationship Id="rId19" Type="http://schemas.openxmlformats.org/officeDocument/2006/relationships/image" Target="../media/image17.png" /><Relationship Id="rId4" Type="http://schemas.openxmlformats.org/officeDocument/2006/relationships/image" Target="../media/image2.png" /><Relationship Id="rId9" Type="http://schemas.openxmlformats.org/officeDocument/2006/relationships/image" Target="../media/image7.png" /><Relationship Id="rId14" Type="http://schemas.openxmlformats.org/officeDocument/2006/relationships/image" Target="../media/image1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67132" y="188658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"/>
              <p:cNvGrpSpPr/>
              <p:nvPr/>
            </p:nvGrpSpPr>
            <p:grpSpPr>
              <a:xfrm>
                <a:off x="400810" y="457508"/>
                <a:ext cx="1620180" cy="1603340"/>
                <a:chOff x="107504" y="457508"/>
                <a:chExt cx="1800200" cy="1603340"/>
              </a:xfrm>
            </p:grpSpPr>
            <p:sp>
              <p:nvSpPr>
                <p:cNvPr id="87" name="Google Shape;8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"/>
                <p:cNvSpPr txBox="1"/>
                <p:nvPr/>
              </p:nvSpPr>
              <p:spPr>
                <a:xfrm>
                  <a:off x="683570" y="457508"/>
                  <a:ext cx="1224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"/>
              <p:cNvPicPr preferRelativeResize="0"/>
              <p:nvPr/>
            </p:nvPicPr>
            <p:blipFill rotWithShape="1">
              <a:blip r:embed="rId3">
                <a:alphaModFix/>
              </a:blip>
              <a:srcRect l="7765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"/>
              <p:cNvPicPr preferRelativeResize="0"/>
              <p:nvPr/>
            </p:nvPicPr>
            <p:blipFill rotWithShape="1">
              <a:blip r:embed="rId4">
                <a:alphaModFix/>
              </a:blip>
              <a:srcRect l="5039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"/>
              <p:cNvSpPr txBox="1"/>
              <p:nvPr/>
            </p:nvSpPr>
            <p:spPr>
              <a:xfrm>
                <a:off x="730554" y="2202132"/>
                <a:ext cx="1285200" cy="27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 txBox="1"/>
              <p:nvPr/>
            </p:nvSpPr>
            <p:spPr>
              <a:xfrm>
                <a:off x="842163" y="3498275"/>
                <a:ext cx="11787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"/>
              <p:cNvGrpSpPr/>
              <p:nvPr/>
            </p:nvGrpSpPr>
            <p:grpSpPr>
              <a:xfrm>
                <a:off x="2087068" y="457508"/>
                <a:ext cx="1620180" cy="1603340"/>
                <a:chOff x="107504" y="457508"/>
                <a:chExt cx="1800200" cy="1603340"/>
              </a:xfrm>
            </p:grpSpPr>
            <p:sp>
              <p:nvSpPr>
                <p:cNvPr id="97" name="Google Shape;9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"/>
                <p:cNvSpPr txBox="1"/>
                <p:nvPr/>
              </p:nvSpPr>
              <p:spPr>
                <a:xfrm>
                  <a:off x="683569" y="457508"/>
                  <a:ext cx="12240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/>
                </a:p>
              </p:txBody>
            </p:sp>
          </p:grpSp>
          <p:pic>
            <p:nvPicPr>
              <p:cNvPr id="99" name="Google Shape;99;p1"/>
              <p:cNvPicPr preferRelativeResize="0"/>
              <p:nvPr/>
            </p:nvPicPr>
            <p:blipFill rotWithShape="1">
              <a:blip r:embed="rId6">
                <a:alphaModFix/>
              </a:blip>
              <a:srcRect l="10581" t="25222" r="10449" b="15925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"/>
              <p:cNvSpPr txBox="1"/>
              <p:nvPr/>
            </p:nvSpPr>
            <p:spPr>
              <a:xfrm>
                <a:off x="2674914" y="2202131"/>
                <a:ext cx="1032300" cy="27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REQUISÍTOS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"/>
              <p:cNvPicPr preferRelativeResize="0"/>
              <p:nvPr/>
            </p:nvPicPr>
            <p:blipFill rotWithShape="1">
              <a:blip r:embed="rId7">
                <a:alphaModFix/>
              </a:blip>
              <a:srcRect l="25611" t="21548" r="6896" b="22415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"/>
              <p:cNvGrpSpPr/>
              <p:nvPr/>
            </p:nvGrpSpPr>
            <p:grpSpPr>
              <a:xfrm>
                <a:off x="3785186" y="448962"/>
                <a:ext cx="1620180" cy="2295960"/>
                <a:chOff x="107504" y="457508"/>
                <a:chExt cx="1800200" cy="2295960"/>
              </a:xfrm>
            </p:grpSpPr>
            <p:sp>
              <p:nvSpPr>
                <p:cNvPr id="104" name="Google Shape;10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"/>
                <p:cNvSpPr txBox="1"/>
                <p:nvPr/>
              </p:nvSpPr>
              <p:spPr>
                <a:xfrm>
                  <a:off x="587557" y="457508"/>
                  <a:ext cx="1320000" cy="83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/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"/>
              <p:cNvPicPr preferRelativeResize="0"/>
              <p:nvPr/>
            </p:nvPicPr>
            <p:blipFill rotWithShape="1">
              <a:blip r:embed="rId8">
                <a:alphaModFix/>
              </a:blip>
              <a:srcRect t="69295" r="26076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"/>
              <p:cNvGrpSpPr/>
              <p:nvPr/>
            </p:nvGrpSpPr>
            <p:grpSpPr>
              <a:xfrm>
                <a:off x="3785186" y="2780928"/>
                <a:ext cx="1620306" cy="2295960"/>
                <a:chOff x="107504" y="457508"/>
                <a:chExt cx="1800340" cy="2295960"/>
              </a:xfrm>
            </p:grpSpPr>
            <p:sp>
              <p:nvSpPr>
                <p:cNvPr id="108" name="Google Shape;10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"/>
                <p:cNvSpPr txBox="1"/>
                <p:nvPr/>
              </p:nvSpPr>
              <p:spPr>
                <a:xfrm>
                  <a:off x="467544" y="457508"/>
                  <a:ext cx="14403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"/>
              <p:cNvGrpSpPr/>
              <p:nvPr/>
            </p:nvGrpSpPr>
            <p:grpSpPr>
              <a:xfrm>
                <a:off x="5480416" y="468125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12" name="Google Shape;112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"/>
                <p:cNvSpPr txBox="1"/>
                <p:nvPr/>
              </p:nvSpPr>
              <p:spPr>
                <a:xfrm>
                  <a:off x="675188" y="468375"/>
                  <a:ext cx="1232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4" name="Google Shape;114;p1"/>
              <p:cNvGrpSpPr/>
              <p:nvPr/>
            </p:nvGrpSpPr>
            <p:grpSpPr>
              <a:xfrm>
                <a:off x="5480416" y="2780928"/>
                <a:ext cx="1620180" cy="2295960"/>
                <a:chOff x="107504" y="457508"/>
                <a:chExt cx="1800200" cy="2295960"/>
              </a:xfrm>
            </p:grpSpPr>
            <p:sp>
              <p:nvSpPr>
                <p:cNvPr id="115" name="Google Shape;115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" name="Google Shape;116;p1"/>
                <p:cNvSpPr txBox="1"/>
                <p:nvPr/>
              </p:nvSpPr>
              <p:spPr>
                <a:xfrm>
                  <a:off x="675188" y="457508"/>
                  <a:ext cx="12324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7" name="Google Shape;117;p1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8" name="Google Shape;118;p1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19" name="Google Shape;119;p1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" name="Google Shape;120;p1"/>
                <p:cNvSpPr txBox="1"/>
                <p:nvPr/>
              </p:nvSpPr>
              <p:spPr>
                <a:xfrm>
                  <a:off x="226420" y="496247"/>
                  <a:ext cx="12438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1" name="Google Shape;121;p1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2" name="Google Shape;122;p1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3" name="Google Shape;123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" name="Google Shape;124;p1"/>
                <p:cNvSpPr txBox="1"/>
                <p:nvPr/>
              </p:nvSpPr>
              <p:spPr>
                <a:xfrm>
                  <a:off x="499798" y="468375"/>
                  <a:ext cx="1232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5" name="Google Shape;125;p1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6" name="Google Shape;126;p1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7" name="Google Shape;127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" name="Google Shape;128;p1"/>
                <p:cNvSpPr txBox="1"/>
                <p:nvPr/>
              </p:nvSpPr>
              <p:spPr>
                <a:xfrm>
                  <a:off x="107374" y="639596"/>
                  <a:ext cx="1520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sz="1200" b="1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9" name="Google Shape;129;p1"/>
              <p:cNvPicPr preferRelativeResize="0"/>
              <p:nvPr/>
            </p:nvPicPr>
            <p:blipFill rotWithShape="1">
              <a:blip r:embed="rId13">
                <a:alphaModFix/>
              </a:blip>
              <a:srcRect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0" name="Google Shape;130;p1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1" name="Google Shape;131;p1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" name="Google Shape;132;p1"/>
                <p:cNvSpPr txBox="1"/>
                <p:nvPr/>
              </p:nvSpPr>
              <p:spPr>
                <a:xfrm>
                  <a:off x="2094650" y="496247"/>
                  <a:ext cx="12438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sz="1200" b="1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3" name="Google Shape;133;p1"/>
              <p:cNvPicPr preferRelativeResize="0"/>
              <p:nvPr/>
            </p:nvPicPr>
            <p:blipFill rotWithShape="1">
              <a:blip r:embed="rId14">
                <a:alphaModFix/>
              </a:blip>
              <a:srcRect/>
              <a:stretch/>
            </p:blipFill>
            <p:spPr>
              <a:xfrm>
                <a:off x="7224829" y="5171619"/>
                <a:ext cx="371500" cy="30073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" name="Google Shape;134;p1"/>
              <p:cNvPicPr preferRelativeResize="0"/>
              <p:nvPr/>
            </p:nvPicPr>
            <p:blipFill rotWithShape="1">
              <a:blip r:embed="rId15">
                <a:alphaModFix/>
              </a:blip>
              <a:srcRect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"/>
              <p:cNvPicPr preferRelativeResize="0"/>
              <p:nvPr/>
            </p:nvPicPr>
            <p:blipFill rotWithShape="1">
              <a:blip r:embed="rId16">
                <a:alphaModFix/>
              </a:blip>
              <a:srcRect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6" name="Google Shape;136;p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p1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8" name="Google Shape;138;p1"/>
          <p:cNvSpPr txBox="1"/>
          <p:nvPr/>
        </p:nvSpPr>
        <p:spPr>
          <a:xfrm>
            <a:off x="698150" y="188650"/>
            <a:ext cx="3132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Matheus da Silva Almeida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4442547" y="188650"/>
            <a:ext cx="3502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Galpão Pré-Fabricado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5430000" y="3313650"/>
            <a:ext cx="17502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fundação;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arquitetônico;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estrutural;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contenção;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410700" y="2487448"/>
            <a:ext cx="1601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um galpão pré-fabricado com a finalidade de um melhor armazenamento de materiais em estoque.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 txBox="1"/>
          <p:nvPr/>
        </p:nvSpPr>
        <p:spPr>
          <a:xfrm>
            <a:off x="410700" y="4007775"/>
            <a:ext cx="16851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Aumento do espaço para estoque;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Conservação do estado dos materiais;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Aumento do número de vendas;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Aumento da visibilidade da empresa.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2011875" y="968600"/>
            <a:ext cx="16851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698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Projeto arquitetônico, estrutural, de contenção e de fundação de um galpão pré-fabricado.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2100580" y="2734858"/>
            <a:ext cx="16011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Dimensionamento da contenção;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Dimensionamento da fundação;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Dimensionamento dos pilares e vigas;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Garantia de uma futura construção mais direta.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3781550" y="1307000"/>
            <a:ext cx="17502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EDG Materiais de Construção;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Senai CIMATEC;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Empresa de sondagem;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 técnico;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Moradores locais;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Funcionários da loja.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3765375" y="3164250"/>
            <a:ext cx="1685100" cy="19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Gerente de Projetos - Matheus da Silva Almeida;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Projetista - Enzo Alves Lopes 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Projetista - Vinícius Glauco Caldas de Vasconcelos;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Projetista - Yan Barreto Cerqueira Carneiro de Lima.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92551" y="968600"/>
            <a:ext cx="17502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69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Proporcionar um maior espaço de estoque;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08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Local para armazenar material com qualidade, segurança, meio ambiente e saúde.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7144825" y="965250"/>
            <a:ext cx="16851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Medição do terreno errada;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Sondagem do terreno errada;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Dimensionamento das estruturas errado;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Layout interno do galpão mal projetado;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 invalidar os projetos.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3765375" y="5420675"/>
            <a:ext cx="3405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serviço se restringe a elaboração dos projetos, não sendo contemplado a execução da obra;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93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equipe realizará o projeto estrutural, de contenção e de fundação após sondagem do terreno;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7144825" y="5454675"/>
            <a:ext cx="1685100" cy="815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666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</a:rPr>
              <a:t>R$ 200,00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Limpeza do terreno;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666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</a:rPr>
              <a:t>R$ 1.500,00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Sondagem do terreno;</a:t>
            </a:r>
            <a:r>
              <a:rPr lang="pt-BR" sz="900"/>
              <a:t> </a:t>
            </a:r>
            <a:endParaRPr sz="9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5420550" y="735950"/>
            <a:ext cx="1750200" cy="20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Aprovação das ART’s e RRT dos projetos;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Sondagem do terreno;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Limpeza do terreno;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Medição correta do terreno;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Utilização das orientações das normas da ABNT;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Obter uma logística interna adequada;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Estudo das características locais;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73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Aprovação dos projetos pelos orientadores.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5547475" y="536863"/>
            <a:ext cx="551375" cy="26732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"/>
          <p:cNvSpPr txBox="1"/>
          <p:nvPr/>
        </p:nvSpPr>
        <p:spPr>
          <a:xfrm>
            <a:off x="7144775" y="3158150"/>
            <a:ext cx="16011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9999" lvl="0" indent="-149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Agosto/2022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9999" lvl="0" indent="-149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Setembro/2022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9999" lvl="0" indent="-149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Outubro/2022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9999" lvl="0" indent="-149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Novembro/2022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9999" lvl="0" indent="-149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Dezembro/2022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Apresentação na tela (4:3)</PresentationFormat>
  <Slides>1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AUGUSTO CESAR Almeida Araujo</dc:creator>
  <cp:lastModifiedBy>Yan Barreto Lima</cp:lastModifiedBy>
  <cp:revision>2</cp:revision>
  <dcterms:created xsi:type="dcterms:W3CDTF">2016-12-09T14:21:21Z</dcterms:created>
  <dcterms:modified xsi:type="dcterms:W3CDTF">2022-06-30T10:07:18Z</dcterms:modified>
</cp:coreProperties>
</file>