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8uNp6btQuTl3kbEZg5+BiBfEc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43d209aa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243d209aaa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7.png"/><Relationship Id="rId13" Type="http://schemas.openxmlformats.org/officeDocument/2006/relationships/image" Target="../media/image2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15" Type="http://schemas.openxmlformats.org/officeDocument/2006/relationships/image" Target="../media/image11.png"/><Relationship Id="rId14" Type="http://schemas.openxmlformats.org/officeDocument/2006/relationships/image" Target="../media/image17.png"/><Relationship Id="rId17" Type="http://schemas.openxmlformats.org/officeDocument/2006/relationships/image" Target="../media/image6.png"/><Relationship Id="rId16" Type="http://schemas.openxmlformats.org/officeDocument/2006/relationships/image" Target="../media/image15.png"/><Relationship Id="rId5" Type="http://schemas.openxmlformats.org/officeDocument/2006/relationships/image" Target="../media/image14.png"/><Relationship Id="rId19" Type="http://schemas.openxmlformats.org/officeDocument/2006/relationships/image" Target="../media/image16.png"/><Relationship Id="rId6" Type="http://schemas.openxmlformats.org/officeDocument/2006/relationships/image" Target="../media/image13.png"/><Relationship Id="rId18" Type="http://schemas.openxmlformats.org/officeDocument/2006/relationships/image" Target="../media/image10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43d209aaa_1_0"/>
          <p:cNvSpPr txBox="1"/>
          <p:nvPr/>
        </p:nvSpPr>
        <p:spPr>
          <a:xfrm>
            <a:off x="4442500" y="157750"/>
            <a:ext cx="43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Dashboard para Gestão de Recursos Humanos e Financeira no setor da Eletrônica Embarcada do SENAI CIMATEC.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g1243d209aaa_1_0"/>
          <p:cNvGrpSpPr/>
          <p:nvPr/>
        </p:nvGrpSpPr>
        <p:grpSpPr>
          <a:xfrm>
            <a:off x="391928" y="200633"/>
            <a:ext cx="8412660" cy="6514808"/>
            <a:chOff x="392607" y="223827"/>
            <a:chExt cx="8412660" cy="6514808"/>
          </a:xfrm>
        </p:grpSpPr>
        <p:grpSp>
          <p:nvGrpSpPr>
            <p:cNvPr id="86" name="Google Shape;86;g1243d209aaa_1_0"/>
            <p:cNvGrpSpPr/>
            <p:nvPr/>
          </p:nvGrpSpPr>
          <p:grpSpPr>
            <a:xfrm>
              <a:off x="392607" y="444996"/>
              <a:ext cx="8412660" cy="6293640"/>
              <a:chOff x="392607" y="375721"/>
              <a:chExt cx="8412660" cy="6293640"/>
            </a:xfrm>
          </p:grpSpPr>
          <p:grpSp>
            <p:nvGrpSpPr>
              <p:cNvPr id="87" name="Google Shape;87;g1243d209aaa_1_0"/>
              <p:cNvGrpSpPr/>
              <p:nvPr/>
            </p:nvGrpSpPr>
            <p:grpSpPr>
              <a:xfrm>
                <a:off x="400810" y="375721"/>
                <a:ext cx="1620270" cy="1685252"/>
                <a:chOff x="107504" y="375721"/>
                <a:chExt cx="1800300" cy="1685252"/>
              </a:xfrm>
            </p:grpSpPr>
            <p:sp>
              <p:nvSpPr>
                <p:cNvPr id="88" name="Google Shape;88;g1243d209aaa_1_0"/>
                <p:cNvSpPr/>
                <p:nvPr/>
              </p:nvSpPr>
              <p:spPr>
                <a:xfrm>
                  <a:off x="107504" y="476672"/>
                  <a:ext cx="1800300" cy="15843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" name="Google Shape;89;g1243d209aaa_1_0"/>
                <p:cNvSpPr txBox="1"/>
                <p:nvPr/>
              </p:nvSpPr>
              <p:spPr>
                <a:xfrm>
                  <a:off x="629403" y="375721"/>
                  <a:ext cx="1224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90" name="Google Shape;90;g1243d209aaa_1_0"/>
              <p:cNvPicPr preferRelativeResize="0"/>
              <p:nvPr/>
            </p:nvPicPr>
            <p:blipFill rotWithShape="1">
              <a:blip r:embed="rId3">
                <a:alphaModFix/>
              </a:blip>
              <a:srcRect b="0" l="7766" r="0" t="0"/>
              <a:stretch/>
            </p:blipFill>
            <p:spPr>
              <a:xfrm>
                <a:off x="392607" y="466954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" name="Google Shape;91;g1243d209aaa_1_0"/>
              <p:cNvSpPr/>
              <p:nvPr/>
            </p:nvSpPr>
            <p:spPr>
              <a:xfrm>
                <a:off x="395536" y="2132856"/>
                <a:ext cx="1620300" cy="12240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2" name="Google Shape;92;g1243d209aaa_1_0"/>
              <p:cNvPicPr preferRelativeResize="0"/>
              <p:nvPr/>
            </p:nvPicPr>
            <p:blipFill rotWithShape="1">
              <a:blip r:embed="rId4">
                <a:alphaModFix/>
              </a:blip>
              <a:srcRect b="0" l="5042" r="0" t="0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3" name="Google Shape;93;g1243d209aaa_1_0"/>
              <p:cNvSpPr txBox="1"/>
              <p:nvPr/>
            </p:nvSpPr>
            <p:spPr>
              <a:xfrm>
                <a:off x="730554" y="2202132"/>
                <a:ext cx="12852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g1243d209aaa_1_0"/>
              <p:cNvSpPr/>
              <p:nvPr/>
            </p:nvSpPr>
            <p:spPr>
              <a:xfrm>
                <a:off x="414665" y="3429000"/>
                <a:ext cx="1620300" cy="28803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g1243d209aaa_1_0"/>
              <p:cNvSpPr txBox="1"/>
              <p:nvPr/>
            </p:nvSpPr>
            <p:spPr>
              <a:xfrm>
                <a:off x="842163" y="3498275"/>
                <a:ext cx="11787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6" name="Google Shape;96;g1243d209aaa_1_0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7" name="Google Shape;97;g1243d209aaa_1_0"/>
              <p:cNvGrpSpPr/>
              <p:nvPr/>
            </p:nvGrpSpPr>
            <p:grpSpPr>
              <a:xfrm>
                <a:off x="2087068" y="457508"/>
                <a:ext cx="1620270" cy="1603464"/>
                <a:chOff x="107504" y="457508"/>
                <a:chExt cx="1800300" cy="1603464"/>
              </a:xfrm>
            </p:grpSpPr>
            <p:sp>
              <p:nvSpPr>
                <p:cNvPr id="98" name="Google Shape;98;g1243d209aaa_1_0"/>
                <p:cNvSpPr/>
                <p:nvPr/>
              </p:nvSpPr>
              <p:spPr>
                <a:xfrm>
                  <a:off x="107504" y="476672"/>
                  <a:ext cx="1800300" cy="15843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g1243d209aaa_1_0"/>
                <p:cNvSpPr txBox="1"/>
                <p:nvPr/>
              </p:nvSpPr>
              <p:spPr>
                <a:xfrm>
                  <a:off x="683569" y="457508"/>
                  <a:ext cx="12240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/>
                </a:p>
              </p:txBody>
            </p:sp>
          </p:grpSp>
          <p:pic>
            <p:nvPicPr>
              <p:cNvPr id="100" name="Google Shape;100;g1243d209aaa_1_0"/>
              <p:cNvPicPr preferRelativeResize="0"/>
              <p:nvPr/>
            </p:nvPicPr>
            <p:blipFill rotWithShape="1">
              <a:blip r:embed="rId6">
                <a:alphaModFix/>
              </a:blip>
              <a:srcRect b="15920" l="10582" r="10447" t="25225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1" name="Google Shape;101;g1243d209aaa_1_0"/>
              <p:cNvSpPr/>
              <p:nvPr/>
            </p:nvSpPr>
            <p:spPr>
              <a:xfrm>
                <a:off x="2098850" y="2132856"/>
                <a:ext cx="1620300" cy="41766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g1243d209aaa_1_0"/>
              <p:cNvSpPr txBox="1"/>
              <p:nvPr/>
            </p:nvSpPr>
            <p:spPr>
              <a:xfrm>
                <a:off x="2674914" y="2202131"/>
                <a:ext cx="10323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</a:t>
                </a:r>
                <a:r>
                  <a:rPr b="1" lang="pt-BR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3" name="Google Shape;103;g1243d209aaa_1_0"/>
              <p:cNvPicPr preferRelativeResize="0"/>
              <p:nvPr/>
            </p:nvPicPr>
            <p:blipFill rotWithShape="1">
              <a:blip r:embed="rId7">
                <a:alphaModFix/>
              </a:blip>
              <a:srcRect b="22415" l="25614" r="6891" t="21546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4" name="Google Shape;104;g1243d209aaa_1_0"/>
              <p:cNvGrpSpPr/>
              <p:nvPr/>
            </p:nvGrpSpPr>
            <p:grpSpPr>
              <a:xfrm>
                <a:off x="3785186" y="448962"/>
                <a:ext cx="1620270" cy="2295863"/>
                <a:chOff x="107504" y="457508"/>
                <a:chExt cx="1800300" cy="2295863"/>
              </a:xfrm>
            </p:grpSpPr>
            <p:sp>
              <p:nvSpPr>
                <p:cNvPr id="105" name="Google Shape;105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g1243d209aaa_1_0"/>
                <p:cNvSpPr txBox="1"/>
                <p:nvPr/>
              </p:nvSpPr>
              <p:spPr>
                <a:xfrm>
                  <a:off x="587557" y="457508"/>
                  <a:ext cx="13200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0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 sz="1000"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0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b="1" i="0" sz="10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7" name="Google Shape;107;g1243d209aaa_1_0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26073" t="69295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8" name="Google Shape;108;g1243d209aaa_1_0"/>
              <p:cNvGrpSpPr/>
              <p:nvPr/>
            </p:nvGrpSpPr>
            <p:grpSpPr>
              <a:xfrm>
                <a:off x="3785186" y="2780928"/>
                <a:ext cx="1620306" cy="2295863"/>
                <a:chOff x="107504" y="457508"/>
                <a:chExt cx="1800340" cy="2295863"/>
              </a:xfrm>
            </p:grpSpPr>
            <p:sp>
              <p:nvSpPr>
                <p:cNvPr id="109" name="Google Shape;109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" name="Google Shape;110;g1243d209aaa_1_0"/>
                <p:cNvSpPr txBox="1"/>
                <p:nvPr/>
              </p:nvSpPr>
              <p:spPr>
                <a:xfrm>
                  <a:off x="467544" y="457508"/>
                  <a:ext cx="14403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1" name="Google Shape;111;g1243d209aaa_1_0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2" name="Google Shape;112;g1243d209aaa_1_0"/>
              <p:cNvGrpSpPr/>
              <p:nvPr/>
            </p:nvGrpSpPr>
            <p:grpSpPr>
              <a:xfrm>
                <a:off x="5480416" y="468125"/>
                <a:ext cx="1620270" cy="2284996"/>
                <a:chOff x="107504" y="468375"/>
                <a:chExt cx="1800300" cy="2284996"/>
              </a:xfrm>
            </p:grpSpPr>
            <p:sp>
              <p:nvSpPr>
                <p:cNvPr id="113" name="Google Shape;113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g1243d209aaa_1_0"/>
                <p:cNvSpPr txBox="1"/>
                <p:nvPr/>
              </p:nvSpPr>
              <p:spPr>
                <a:xfrm>
                  <a:off x="67518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5" name="Google Shape;115;g1243d209aaa_1_0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6" name="Google Shape;116;g1243d209aaa_1_0"/>
              <p:cNvGrpSpPr/>
              <p:nvPr/>
            </p:nvGrpSpPr>
            <p:grpSpPr>
              <a:xfrm>
                <a:off x="5480416" y="2780928"/>
                <a:ext cx="1620270" cy="2295863"/>
                <a:chOff x="107504" y="457508"/>
                <a:chExt cx="1800300" cy="2295863"/>
              </a:xfrm>
            </p:grpSpPr>
            <p:sp>
              <p:nvSpPr>
                <p:cNvPr id="117" name="Google Shape;117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g1243d209aaa_1_0"/>
                <p:cNvSpPr txBox="1"/>
                <p:nvPr/>
              </p:nvSpPr>
              <p:spPr>
                <a:xfrm>
                  <a:off x="675188" y="457508"/>
                  <a:ext cx="12324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9" name="Google Shape;119;g1243d209aaa_1_0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0" name="Google Shape;120;g1243d209aaa_1_0"/>
              <p:cNvGrpSpPr/>
              <p:nvPr/>
            </p:nvGrpSpPr>
            <p:grpSpPr>
              <a:xfrm>
                <a:off x="3788842" y="5165327"/>
                <a:ext cx="3311700" cy="1143900"/>
                <a:chOff x="107504" y="476672"/>
                <a:chExt cx="3311700" cy="1143900"/>
              </a:xfrm>
            </p:grpSpPr>
            <p:sp>
              <p:nvSpPr>
                <p:cNvPr id="121" name="Google Shape;121;g1243d209aaa_1_0"/>
                <p:cNvSpPr/>
                <p:nvPr/>
              </p:nvSpPr>
              <p:spPr>
                <a:xfrm>
                  <a:off x="107504" y="476672"/>
                  <a:ext cx="3311700" cy="11439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" name="Google Shape;122;g1243d209aaa_1_0"/>
                <p:cNvSpPr txBox="1"/>
                <p:nvPr/>
              </p:nvSpPr>
              <p:spPr>
                <a:xfrm>
                  <a:off x="22642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3" name="Google Shape;123;g1243d209aaa_1_0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4" name="Google Shape;124;g1243d209aaa_1_0"/>
              <p:cNvGrpSpPr/>
              <p:nvPr/>
            </p:nvGrpSpPr>
            <p:grpSpPr>
              <a:xfrm>
                <a:off x="7176537" y="476672"/>
                <a:ext cx="1620270" cy="2284996"/>
                <a:chOff x="107504" y="468375"/>
                <a:chExt cx="1800300" cy="2284996"/>
              </a:xfrm>
            </p:grpSpPr>
            <p:sp>
              <p:nvSpPr>
                <p:cNvPr id="125" name="Google Shape;125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g1243d209aaa_1_0"/>
                <p:cNvSpPr txBox="1"/>
                <p:nvPr/>
              </p:nvSpPr>
              <p:spPr>
                <a:xfrm>
                  <a:off x="49979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7" name="Google Shape;127;g1243d209aaa_1_0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8" name="Google Shape;128;g1243d209aaa_1_0"/>
              <p:cNvGrpSpPr/>
              <p:nvPr/>
            </p:nvGrpSpPr>
            <p:grpSpPr>
              <a:xfrm>
                <a:off x="7169445" y="2800091"/>
                <a:ext cx="1620387" cy="2276700"/>
                <a:chOff x="107374" y="476671"/>
                <a:chExt cx="1800430" cy="2276700"/>
              </a:xfrm>
            </p:grpSpPr>
            <p:sp>
              <p:nvSpPr>
                <p:cNvPr id="129" name="Google Shape;129;g1243d209aaa_1_0"/>
                <p:cNvSpPr/>
                <p:nvPr/>
              </p:nvSpPr>
              <p:spPr>
                <a:xfrm>
                  <a:off x="107504" y="476671"/>
                  <a:ext cx="1800300" cy="22767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130;g1243d209aaa_1_0"/>
                <p:cNvSpPr txBox="1"/>
                <p:nvPr/>
              </p:nvSpPr>
              <p:spPr>
                <a:xfrm>
                  <a:off x="107374" y="639596"/>
                  <a:ext cx="152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1" name="Google Shape;131;g1243d209aaa_1_0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2" name="Google Shape;132;g1243d209aaa_1_0"/>
              <p:cNvGrpSpPr/>
              <p:nvPr/>
            </p:nvGrpSpPr>
            <p:grpSpPr>
              <a:xfrm>
                <a:off x="7169444" y="5157192"/>
                <a:ext cx="1612800" cy="1143900"/>
                <a:chOff x="1806500" y="476672"/>
                <a:chExt cx="1612800" cy="1143900"/>
              </a:xfrm>
            </p:grpSpPr>
            <p:sp>
              <p:nvSpPr>
                <p:cNvPr id="133" name="Google Shape;133;g1243d209aaa_1_0"/>
                <p:cNvSpPr/>
                <p:nvPr/>
              </p:nvSpPr>
              <p:spPr>
                <a:xfrm>
                  <a:off x="1806500" y="476672"/>
                  <a:ext cx="1612800" cy="11439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" name="Google Shape;134;g1243d209aaa_1_0"/>
                <p:cNvSpPr txBox="1"/>
                <p:nvPr/>
              </p:nvSpPr>
              <p:spPr>
                <a:xfrm>
                  <a:off x="209465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pt-BR" sz="12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5" name="Google Shape;135;g1243d209aaa_1_0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g1243d209aaa_1_0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7" name="Google Shape;137;g1243d209aaa_1_0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8" name="Google Shape;138;g1243d209aaa_1_0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g1243d209aaa_1_0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g1243d209aaa_1_0"/>
          <p:cNvSpPr txBox="1"/>
          <p:nvPr/>
        </p:nvSpPr>
        <p:spPr>
          <a:xfrm>
            <a:off x="698100" y="188500"/>
            <a:ext cx="2986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chemeClr val="dk1"/>
                </a:solidFill>
              </a:rPr>
              <a:t>Felipe dos Santos Cerqueira</a:t>
            </a: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1243d209aaa_1_0"/>
          <p:cNvSpPr txBox="1"/>
          <p:nvPr/>
        </p:nvSpPr>
        <p:spPr>
          <a:xfrm>
            <a:off x="5495230" y="3237451"/>
            <a:ext cx="16011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3899" lvl="0" marL="2699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Detalhamento do cenário atual e as necessidades do cliente;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3899" lvl="0" marL="2699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Construção das premissas para construção do Dashboard;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3899" lvl="0" marL="2699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Execução do projeto e testes de validação.</a:t>
            </a:r>
            <a:endParaRPr sz="1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1243d209aaa_1_0"/>
          <p:cNvSpPr txBox="1"/>
          <p:nvPr/>
        </p:nvSpPr>
        <p:spPr>
          <a:xfrm>
            <a:off x="345300" y="2455550"/>
            <a:ext cx="1731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Elaborar um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i="1"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ashboard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para gestão de recursos humanos e financeira no setor de eletrônica embarcada do SENAI CIMATEC, em  8 meses.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1243d209aaa_1_0"/>
          <p:cNvSpPr txBox="1"/>
          <p:nvPr/>
        </p:nvSpPr>
        <p:spPr>
          <a:xfrm>
            <a:off x="410698" y="4007764"/>
            <a:ext cx="1601100" cy="19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Maior controle de equipe;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Agilidade na atualização dos dados;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Aumento na precisão dos dados;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Controle sobre o tempo real de trabalho por pessoa em cada projeto.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1243d209aaa_1_0"/>
          <p:cNvSpPr txBox="1"/>
          <p:nvPr/>
        </p:nvSpPr>
        <p:spPr>
          <a:xfrm>
            <a:off x="2083509" y="988448"/>
            <a:ext cx="1601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Dashboard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para gestão de recursos humanos e financeira no setor de eletrônica embarcada do SENAI CIMATEC.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1243d209aaa_1_0"/>
          <p:cNvSpPr txBox="1"/>
          <p:nvPr/>
        </p:nvSpPr>
        <p:spPr>
          <a:xfrm>
            <a:off x="2128825" y="2776912"/>
            <a:ext cx="16011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699" lvl="0" marL="1907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Suporte às necessidades da equipe pelo gestor da área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14699" lvl="0" marL="1907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Acesso premium do </a:t>
            </a:r>
            <a:r>
              <a:rPr i="1"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Power BI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14699" lvl="0" marL="1907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Disponibilidade do gestor da área para reuniões quinzenais com equipe;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14699" lvl="0" marL="190799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Apresentação de 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gráficos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e tabelas, das alocações dos colaboradores, dos projetos e serviços realizados e da gestão financeira do setor da eletrônica embarcada no dashboard  do Power BI.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1243d209aaa_1_0"/>
          <p:cNvSpPr txBox="1"/>
          <p:nvPr/>
        </p:nvSpPr>
        <p:spPr>
          <a:xfrm>
            <a:off x="3777750" y="988449"/>
            <a:ext cx="1601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955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 Pedreira de Medeiros (cliente);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 Lucas da Hora de Jesus (orientador da m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etodologia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Theoprax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Rodolfo Bello Exler (orientador técnico);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Manuela Conceição (c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oordenadora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curso).</a:t>
            </a:r>
            <a:endParaRPr sz="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1243d209aaa_1_0"/>
          <p:cNvSpPr txBox="1"/>
          <p:nvPr/>
        </p:nvSpPr>
        <p:spPr>
          <a:xfrm>
            <a:off x="389240" y="695950"/>
            <a:ext cx="1601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Ausência de informações atualizadas para acompanhamento dos projetos; registros descentralizados e sem padrão específico ocasionando gargalo no setor.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243d209aaa_1_0"/>
          <p:cNvSpPr txBox="1"/>
          <p:nvPr/>
        </p:nvSpPr>
        <p:spPr>
          <a:xfrm>
            <a:off x="3806125" y="5475300"/>
            <a:ext cx="3366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acontecerão operações assistidas/acompanhamento após a finalização do projeto;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Periodicidade das visitas à área: quinzenalmente;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Limitação restrita a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área de eletrônica embarcada;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projeto precisa ser entregue em até 8 meses.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243d209aaa_1_0"/>
          <p:cNvSpPr txBox="1"/>
          <p:nvPr/>
        </p:nvSpPr>
        <p:spPr>
          <a:xfrm>
            <a:off x="7186909" y="5602259"/>
            <a:ext cx="1601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R$ 100,00 - custo mínimo do projeto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243d209aaa_1_0"/>
          <p:cNvSpPr txBox="1"/>
          <p:nvPr/>
        </p:nvSpPr>
        <p:spPr>
          <a:xfrm>
            <a:off x="5461276" y="734404"/>
            <a:ext cx="16011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Colaboração do setor de TI para com a equipe;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Utilização pelos funcionários das ferramentas implementadas;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 aos bancos de dados solicitado pela a equipe do projeto;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 a planilhas e relatórios gerada pelo setor.    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243d209aaa_1_0"/>
          <p:cNvSpPr txBox="1"/>
          <p:nvPr/>
        </p:nvSpPr>
        <p:spPr>
          <a:xfrm>
            <a:off x="7144816" y="965254"/>
            <a:ext cx="16011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Limitação dos acessos fornecidos;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Limitação do tipo da conta do </a:t>
            </a:r>
            <a:r>
              <a:rPr i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BI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suporte nas solicitações;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adesão das ferramentas implementadas no setor.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1243d209aaa_1_0"/>
          <p:cNvSpPr txBox="1"/>
          <p:nvPr/>
        </p:nvSpPr>
        <p:spPr>
          <a:xfrm>
            <a:off x="7152405" y="3206801"/>
            <a:ext cx="1601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Abr-Jun/22 (2 meses)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Jun-Set/22 (3 meses);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Set-Dez/22 (3 meses)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243d209aaa_1_0"/>
          <p:cNvSpPr txBox="1"/>
          <p:nvPr/>
        </p:nvSpPr>
        <p:spPr>
          <a:xfrm>
            <a:off x="3812016" y="3316700"/>
            <a:ext cx="16011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Felipe dos Santos Cerqueira (GP);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Diego Werneck Mota;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Gustavo Ribeiro de Oliveira;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 Pedro Alban Moscozo;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José Ambrozi Neto;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Marina Peixoto Santos;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395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Rodrigo Eliotério Moura dos Santos.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2016-12-09T14:21:21Z</dcterms:created>
  <dc:creator>AUGUSTO CESAR Almeida Araujo</dc:creator>
</cp:coreProperties>
</file>