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97" r:id="rId3"/>
    <p:sldId id="300" r:id="rId4"/>
    <p:sldId id="298" r:id="rId5"/>
    <p:sldId id="279" r:id="rId6"/>
    <p:sldId id="303" r:id="rId7"/>
    <p:sldId id="261" r:id="rId8"/>
    <p:sldId id="275" r:id="rId9"/>
    <p:sldId id="301" r:id="rId10"/>
    <p:sldId id="281" r:id="rId11"/>
    <p:sldId id="282" r:id="rId12"/>
    <p:sldId id="283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302" r:id="rId25"/>
    <p:sldId id="29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FA5052-869B-4496-819E-239D901DD1C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F0F05B4-C64C-41D5-80AB-2D86D492F4FD}">
      <dgm:prSet phldrT="[Texto]" custT="1"/>
      <dgm:spPr/>
      <dgm:t>
        <a:bodyPr/>
        <a:lstStyle/>
        <a:p>
          <a:r>
            <a:rPr lang="pt-BR" sz="2200" dirty="0" smtClean="0"/>
            <a:t>PROCESSO DE COMPRAS</a:t>
          </a:r>
          <a:endParaRPr lang="pt-BR" sz="2200" dirty="0"/>
        </a:p>
      </dgm:t>
    </dgm:pt>
    <dgm:pt modelId="{E3C94EE4-7797-4F2B-867B-4D41FF604DF9}" type="parTrans" cxnId="{F2361287-BFAD-4A64-9838-3DB699369DD6}">
      <dgm:prSet/>
      <dgm:spPr/>
      <dgm:t>
        <a:bodyPr/>
        <a:lstStyle/>
        <a:p>
          <a:endParaRPr lang="pt-BR"/>
        </a:p>
      </dgm:t>
    </dgm:pt>
    <dgm:pt modelId="{51A53D48-ACEC-412E-9370-29D49AD08458}" type="sibTrans" cxnId="{F2361287-BFAD-4A64-9838-3DB699369DD6}">
      <dgm:prSet/>
      <dgm:spPr/>
      <dgm:t>
        <a:bodyPr/>
        <a:lstStyle/>
        <a:p>
          <a:endParaRPr lang="pt-BR"/>
        </a:p>
      </dgm:t>
    </dgm:pt>
    <dgm:pt modelId="{FDE570C7-B0E8-4892-965E-47F3F8FD4E7F}">
      <dgm:prSet phldrT="[Texto]" custT="1"/>
      <dgm:spPr>
        <a:solidFill>
          <a:srgbClr val="00B050">
            <a:alpha val="90000"/>
          </a:srgbClr>
        </a:solidFill>
        <a:ln>
          <a:solidFill>
            <a:srgbClr val="00B050"/>
          </a:solidFill>
        </a:ln>
      </dgm:spPr>
      <dgm:t>
        <a:bodyPr/>
        <a:lstStyle/>
        <a:p>
          <a:r>
            <a:rPr lang="pt-BR" sz="2000" dirty="0" smtClean="0">
              <a:solidFill>
                <a:schemeClr val="tx1"/>
              </a:solidFill>
            </a:rPr>
            <a:t>COMPRAS ASSERTIVAS</a:t>
          </a:r>
          <a:endParaRPr lang="pt-BR" sz="2000" dirty="0">
            <a:solidFill>
              <a:schemeClr val="tx1"/>
            </a:solidFill>
          </a:endParaRPr>
        </a:p>
      </dgm:t>
    </dgm:pt>
    <dgm:pt modelId="{C182B53E-86FE-4A1E-92AC-8A1BA54C9111}" type="parTrans" cxnId="{581FCA37-5785-4B19-A67A-1C62CA8B6931}">
      <dgm:prSet/>
      <dgm:spPr/>
      <dgm:t>
        <a:bodyPr/>
        <a:lstStyle/>
        <a:p>
          <a:endParaRPr lang="pt-BR"/>
        </a:p>
      </dgm:t>
    </dgm:pt>
    <dgm:pt modelId="{7C8117F4-9BA7-44CD-8C34-F6E08E6C7933}" type="sibTrans" cxnId="{581FCA37-5785-4B19-A67A-1C62CA8B6931}">
      <dgm:prSet/>
      <dgm:spPr/>
      <dgm:t>
        <a:bodyPr/>
        <a:lstStyle/>
        <a:p>
          <a:endParaRPr lang="pt-BR"/>
        </a:p>
      </dgm:t>
    </dgm:pt>
    <dgm:pt modelId="{F03E950B-0B44-4450-806A-FA033CB7FC84}">
      <dgm:prSet phldrT="[Texto]" custT="1"/>
      <dgm:spPr>
        <a:solidFill>
          <a:srgbClr val="00B050">
            <a:alpha val="90000"/>
          </a:srgbClr>
        </a:solidFill>
        <a:ln>
          <a:solidFill>
            <a:srgbClr val="00B050"/>
          </a:solidFill>
        </a:ln>
      </dgm:spPr>
      <dgm:t>
        <a:bodyPr/>
        <a:lstStyle/>
        <a:p>
          <a:r>
            <a:rPr lang="pt-BR" sz="2000" dirty="0" smtClean="0">
              <a:solidFill>
                <a:schemeClr val="tx1"/>
              </a:solidFill>
            </a:rPr>
            <a:t>CONVERSÃO DE COMPRA EM VENDAS</a:t>
          </a:r>
          <a:endParaRPr lang="pt-BR" sz="2000" dirty="0">
            <a:solidFill>
              <a:schemeClr val="tx1"/>
            </a:solidFill>
          </a:endParaRPr>
        </a:p>
      </dgm:t>
    </dgm:pt>
    <dgm:pt modelId="{555750EF-E974-4CCD-B057-4E70B54F5FFC}" type="parTrans" cxnId="{18FAF8EA-CD6D-47A8-AD5A-CC014B11B735}">
      <dgm:prSet/>
      <dgm:spPr/>
      <dgm:t>
        <a:bodyPr/>
        <a:lstStyle/>
        <a:p>
          <a:endParaRPr lang="pt-BR"/>
        </a:p>
      </dgm:t>
    </dgm:pt>
    <dgm:pt modelId="{A382FD45-26BA-460F-8242-C98EBD15B245}" type="sibTrans" cxnId="{18FAF8EA-CD6D-47A8-AD5A-CC014B11B735}">
      <dgm:prSet/>
      <dgm:spPr/>
      <dgm:t>
        <a:bodyPr/>
        <a:lstStyle/>
        <a:p>
          <a:endParaRPr lang="pt-BR"/>
        </a:p>
      </dgm:t>
    </dgm:pt>
    <dgm:pt modelId="{6B14F1FD-9191-4F89-9ACF-164DECD61A4A}">
      <dgm:prSet phldrT="[Texto]" custT="1"/>
      <dgm:spPr>
        <a:solidFill>
          <a:srgbClr val="C00000">
            <a:alpha val="90000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pt-BR" sz="2000" dirty="0" smtClean="0">
              <a:solidFill>
                <a:schemeClr val="tx1"/>
              </a:solidFill>
            </a:rPr>
            <a:t>ESTOQUES OBSOLETOS</a:t>
          </a:r>
          <a:endParaRPr lang="pt-BR" sz="2000" dirty="0">
            <a:solidFill>
              <a:schemeClr val="tx1"/>
            </a:solidFill>
          </a:endParaRPr>
        </a:p>
      </dgm:t>
    </dgm:pt>
    <dgm:pt modelId="{2C0BC034-2439-499B-B052-BDC7E5B3582B}" type="parTrans" cxnId="{4A1EE657-1C23-4C7E-A16F-D0AD9C38C2E4}">
      <dgm:prSet/>
      <dgm:spPr/>
      <dgm:t>
        <a:bodyPr/>
        <a:lstStyle/>
        <a:p>
          <a:endParaRPr lang="pt-BR"/>
        </a:p>
      </dgm:t>
    </dgm:pt>
    <dgm:pt modelId="{4DF1AEED-560D-4D07-A951-59BF98104C0E}" type="sibTrans" cxnId="{4A1EE657-1C23-4C7E-A16F-D0AD9C38C2E4}">
      <dgm:prSet/>
      <dgm:spPr/>
      <dgm:t>
        <a:bodyPr/>
        <a:lstStyle/>
        <a:p>
          <a:endParaRPr lang="pt-BR"/>
        </a:p>
      </dgm:t>
    </dgm:pt>
    <dgm:pt modelId="{2079368D-7904-422F-B531-0842F5096C71}">
      <dgm:prSet phldrT="[Texto]" custT="1"/>
      <dgm:spPr>
        <a:solidFill>
          <a:srgbClr val="C00000">
            <a:alpha val="90000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pt-BR" sz="2000" dirty="0" smtClean="0">
              <a:solidFill>
                <a:schemeClr val="tx1"/>
              </a:solidFill>
            </a:rPr>
            <a:t>ATIVOS SE TORNANDO PASSIVOS</a:t>
          </a:r>
          <a:endParaRPr lang="pt-BR" sz="2000" dirty="0">
            <a:solidFill>
              <a:schemeClr val="tx1"/>
            </a:solidFill>
          </a:endParaRPr>
        </a:p>
      </dgm:t>
    </dgm:pt>
    <dgm:pt modelId="{D63A4378-A749-4079-A930-1FB304FED8D0}" type="parTrans" cxnId="{758202EA-6552-460E-BC22-676354445C92}">
      <dgm:prSet/>
      <dgm:spPr/>
      <dgm:t>
        <a:bodyPr/>
        <a:lstStyle/>
        <a:p>
          <a:endParaRPr lang="pt-BR"/>
        </a:p>
      </dgm:t>
    </dgm:pt>
    <dgm:pt modelId="{C5436710-FC4E-4F58-AD50-66C1DE5B7F49}" type="sibTrans" cxnId="{758202EA-6552-460E-BC22-676354445C92}">
      <dgm:prSet/>
      <dgm:spPr/>
      <dgm:t>
        <a:bodyPr/>
        <a:lstStyle/>
        <a:p>
          <a:endParaRPr lang="pt-BR"/>
        </a:p>
      </dgm:t>
    </dgm:pt>
    <dgm:pt modelId="{DA19AF07-8A0A-4A87-8A75-FF91C97C74B4}">
      <dgm:prSet phldrT="[Texto]" custT="1"/>
      <dgm:spPr/>
      <dgm:t>
        <a:bodyPr/>
        <a:lstStyle/>
        <a:p>
          <a:r>
            <a:rPr lang="pt-BR" sz="2200" dirty="0" smtClean="0"/>
            <a:t>PROCESSO DE ESTOQUE</a:t>
          </a:r>
          <a:endParaRPr lang="pt-BR" sz="2200" dirty="0"/>
        </a:p>
      </dgm:t>
    </dgm:pt>
    <dgm:pt modelId="{FBA47529-C24C-4022-BAD0-3457514B28C1}" type="sibTrans" cxnId="{C8CFCF35-AAB6-4CB5-AC0E-32B017E0A0E6}">
      <dgm:prSet/>
      <dgm:spPr/>
      <dgm:t>
        <a:bodyPr/>
        <a:lstStyle/>
        <a:p>
          <a:endParaRPr lang="pt-BR"/>
        </a:p>
      </dgm:t>
    </dgm:pt>
    <dgm:pt modelId="{A90F7F84-0128-4E67-B3D1-CDBDF171BEA3}" type="parTrans" cxnId="{C8CFCF35-AAB6-4CB5-AC0E-32B017E0A0E6}">
      <dgm:prSet/>
      <dgm:spPr/>
      <dgm:t>
        <a:bodyPr/>
        <a:lstStyle/>
        <a:p>
          <a:endParaRPr lang="pt-BR"/>
        </a:p>
      </dgm:t>
    </dgm:pt>
    <dgm:pt modelId="{A5BF9096-7E21-4389-9985-61FD26837CE3}" type="pres">
      <dgm:prSet presAssocID="{52FA5052-869B-4496-819E-239D901DD1C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0031D483-3085-4DAA-8304-0DB2F80C5259}" type="pres">
      <dgm:prSet presAssocID="{9F0F05B4-C64C-41D5-80AB-2D86D492F4FD}" presName="root" presStyleCnt="0"/>
      <dgm:spPr/>
    </dgm:pt>
    <dgm:pt modelId="{6BDF6E08-C6B9-46BC-A02F-68A8BA24596B}" type="pres">
      <dgm:prSet presAssocID="{9F0F05B4-C64C-41D5-80AB-2D86D492F4FD}" presName="rootComposite" presStyleCnt="0"/>
      <dgm:spPr/>
    </dgm:pt>
    <dgm:pt modelId="{BD1AD17C-7289-4D36-B6DF-C8C7D282C93E}" type="pres">
      <dgm:prSet presAssocID="{9F0F05B4-C64C-41D5-80AB-2D86D492F4FD}" presName="rootText" presStyleLbl="node1" presStyleIdx="0" presStyleCnt="2"/>
      <dgm:spPr/>
      <dgm:t>
        <a:bodyPr/>
        <a:lstStyle/>
        <a:p>
          <a:endParaRPr lang="pt-BR"/>
        </a:p>
      </dgm:t>
    </dgm:pt>
    <dgm:pt modelId="{ACEC408F-D9EC-4FEC-B3D8-061ECBEB0BD7}" type="pres">
      <dgm:prSet presAssocID="{9F0F05B4-C64C-41D5-80AB-2D86D492F4FD}" presName="rootConnector" presStyleLbl="node1" presStyleIdx="0" presStyleCnt="2"/>
      <dgm:spPr/>
      <dgm:t>
        <a:bodyPr/>
        <a:lstStyle/>
        <a:p>
          <a:endParaRPr lang="pt-BR"/>
        </a:p>
      </dgm:t>
    </dgm:pt>
    <dgm:pt modelId="{8A3C7B4B-A7A5-4F20-92C3-89C34F92574D}" type="pres">
      <dgm:prSet presAssocID="{9F0F05B4-C64C-41D5-80AB-2D86D492F4FD}" presName="childShape" presStyleCnt="0"/>
      <dgm:spPr/>
    </dgm:pt>
    <dgm:pt modelId="{989CB7EF-4BAD-4CA0-8C36-AE5BBCA87E7E}" type="pres">
      <dgm:prSet presAssocID="{C182B53E-86FE-4A1E-92AC-8A1BA54C9111}" presName="Name13" presStyleLbl="parChTrans1D2" presStyleIdx="0" presStyleCnt="4"/>
      <dgm:spPr/>
      <dgm:t>
        <a:bodyPr/>
        <a:lstStyle/>
        <a:p>
          <a:endParaRPr lang="pt-BR"/>
        </a:p>
      </dgm:t>
    </dgm:pt>
    <dgm:pt modelId="{B0865247-8C0E-4192-B0BF-A16E2D8810D8}" type="pres">
      <dgm:prSet presAssocID="{FDE570C7-B0E8-4892-965E-47F3F8FD4E7F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4AED18-2433-438B-BC97-F17389928357}" type="pres">
      <dgm:prSet presAssocID="{555750EF-E974-4CCD-B057-4E70B54F5FFC}" presName="Name13" presStyleLbl="parChTrans1D2" presStyleIdx="1" presStyleCnt="4"/>
      <dgm:spPr/>
      <dgm:t>
        <a:bodyPr/>
        <a:lstStyle/>
        <a:p>
          <a:endParaRPr lang="pt-BR"/>
        </a:p>
      </dgm:t>
    </dgm:pt>
    <dgm:pt modelId="{3485E452-09CA-49AD-9E4C-857FB3259BB9}" type="pres">
      <dgm:prSet presAssocID="{F03E950B-0B44-4450-806A-FA033CB7FC84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2BE9BD-6E24-4724-A827-95C6F141CCDA}" type="pres">
      <dgm:prSet presAssocID="{DA19AF07-8A0A-4A87-8A75-FF91C97C74B4}" presName="root" presStyleCnt="0"/>
      <dgm:spPr/>
    </dgm:pt>
    <dgm:pt modelId="{389B0F6F-816A-4913-B2DF-B817A1C3E72E}" type="pres">
      <dgm:prSet presAssocID="{DA19AF07-8A0A-4A87-8A75-FF91C97C74B4}" presName="rootComposite" presStyleCnt="0"/>
      <dgm:spPr/>
    </dgm:pt>
    <dgm:pt modelId="{CE0F3C3A-E77D-460C-AE20-F516C20DE8A1}" type="pres">
      <dgm:prSet presAssocID="{DA19AF07-8A0A-4A87-8A75-FF91C97C74B4}" presName="rootText" presStyleLbl="node1" presStyleIdx="1" presStyleCnt="2"/>
      <dgm:spPr/>
      <dgm:t>
        <a:bodyPr/>
        <a:lstStyle/>
        <a:p>
          <a:endParaRPr lang="pt-BR"/>
        </a:p>
      </dgm:t>
    </dgm:pt>
    <dgm:pt modelId="{795DCDBA-4D41-4494-AB4E-1DE0FB905AEF}" type="pres">
      <dgm:prSet presAssocID="{DA19AF07-8A0A-4A87-8A75-FF91C97C74B4}" presName="rootConnector" presStyleLbl="node1" presStyleIdx="1" presStyleCnt="2"/>
      <dgm:spPr/>
      <dgm:t>
        <a:bodyPr/>
        <a:lstStyle/>
        <a:p>
          <a:endParaRPr lang="pt-BR"/>
        </a:p>
      </dgm:t>
    </dgm:pt>
    <dgm:pt modelId="{93B7FB31-B6E7-4EF5-8024-7EACC500D1B5}" type="pres">
      <dgm:prSet presAssocID="{DA19AF07-8A0A-4A87-8A75-FF91C97C74B4}" presName="childShape" presStyleCnt="0"/>
      <dgm:spPr/>
    </dgm:pt>
    <dgm:pt modelId="{F91B0EFB-D421-4E86-9011-24F3B3DBF868}" type="pres">
      <dgm:prSet presAssocID="{2C0BC034-2439-499B-B052-BDC7E5B3582B}" presName="Name13" presStyleLbl="parChTrans1D2" presStyleIdx="2" presStyleCnt="4"/>
      <dgm:spPr/>
      <dgm:t>
        <a:bodyPr/>
        <a:lstStyle/>
        <a:p>
          <a:endParaRPr lang="pt-BR"/>
        </a:p>
      </dgm:t>
    </dgm:pt>
    <dgm:pt modelId="{77DCC51C-6F4D-4D04-9F6F-8C697FA1616D}" type="pres">
      <dgm:prSet presAssocID="{6B14F1FD-9191-4F89-9ACF-164DECD61A4A}" presName="childText" presStyleLbl="bgAcc1" presStyleIdx="2" presStyleCnt="4" custLinFactNeighborX="-25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C6DECE-D8FA-48AE-8B64-A7C164429B84}" type="pres">
      <dgm:prSet presAssocID="{D63A4378-A749-4079-A930-1FB304FED8D0}" presName="Name13" presStyleLbl="parChTrans1D2" presStyleIdx="3" presStyleCnt="4"/>
      <dgm:spPr/>
      <dgm:t>
        <a:bodyPr/>
        <a:lstStyle/>
        <a:p>
          <a:endParaRPr lang="pt-BR"/>
        </a:p>
      </dgm:t>
    </dgm:pt>
    <dgm:pt modelId="{6D9CCCCB-7AFA-4FC5-A0E9-FAAABD7A59EE}" type="pres">
      <dgm:prSet presAssocID="{2079368D-7904-422F-B531-0842F5096C71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D9D3158-2FF9-48BE-9922-1DBAC9F41732}" type="presOf" srcId="{6B14F1FD-9191-4F89-9ACF-164DECD61A4A}" destId="{77DCC51C-6F4D-4D04-9F6F-8C697FA1616D}" srcOrd="0" destOrd="0" presId="urn:microsoft.com/office/officeart/2005/8/layout/hierarchy3"/>
    <dgm:cxn modelId="{F2361287-BFAD-4A64-9838-3DB699369DD6}" srcId="{52FA5052-869B-4496-819E-239D901DD1C4}" destId="{9F0F05B4-C64C-41D5-80AB-2D86D492F4FD}" srcOrd="0" destOrd="0" parTransId="{E3C94EE4-7797-4F2B-867B-4D41FF604DF9}" sibTransId="{51A53D48-ACEC-412E-9370-29D49AD08458}"/>
    <dgm:cxn modelId="{F628DD46-791C-4239-999B-4F385D70D644}" type="presOf" srcId="{D63A4378-A749-4079-A930-1FB304FED8D0}" destId="{97C6DECE-D8FA-48AE-8B64-A7C164429B84}" srcOrd="0" destOrd="0" presId="urn:microsoft.com/office/officeart/2005/8/layout/hierarchy3"/>
    <dgm:cxn modelId="{4A1EE657-1C23-4C7E-A16F-D0AD9C38C2E4}" srcId="{DA19AF07-8A0A-4A87-8A75-FF91C97C74B4}" destId="{6B14F1FD-9191-4F89-9ACF-164DECD61A4A}" srcOrd="0" destOrd="0" parTransId="{2C0BC034-2439-499B-B052-BDC7E5B3582B}" sibTransId="{4DF1AEED-560D-4D07-A951-59BF98104C0E}"/>
    <dgm:cxn modelId="{581FCA37-5785-4B19-A67A-1C62CA8B6931}" srcId="{9F0F05B4-C64C-41D5-80AB-2D86D492F4FD}" destId="{FDE570C7-B0E8-4892-965E-47F3F8FD4E7F}" srcOrd="0" destOrd="0" parTransId="{C182B53E-86FE-4A1E-92AC-8A1BA54C9111}" sibTransId="{7C8117F4-9BA7-44CD-8C34-F6E08E6C7933}"/>
    <dgm:cxn modelId="{7C0FB6C3-546A-4C79-83A9-2E6EBC97988D}" type="presOf" srcId="{DA19AF07-8A0A-4A87-8A75-FF91C97C74B4}" destId="{CE0F3C3A-E77D-460C-AE20-F516C20DE8A1}" srcOrd="0" destOrd="0" presId="urn:microsoft.com/office/officeart/2005/8/layout/hierarchy3"/>
    <dgm:cxn modelId="{3AFB5B59-4C0E-4A73-A7F6-31003D477419}" type="presOf" srcId="{F03E950B-0B44-4450-806A-FA033CB7FC84}" destId="{3485E452-09CA-49AD-9E4C-857FB3259BB9}" srcOrd="0" destOrd="0" presId="urn:microsoft.com/office/officeart/2005/8/layout/hierarchy3"/>
    <dgm:cxn modelId="{7A4D9802-1C4A-4862-A544-50714C9B2F56}" type="presOf" srcId="{9F0F05B4-C64C-41D5-80AB-2D86D492F4FD}" destId="{BD1AD17C-7289-4D36-B6DF-C8C7D282C93E}" srcOrd="0" destOrd="0" presId="urn:microsoft.com/office/officeart/2005/8/layout/hierarchy3"/>
    <dgm:cxn modelId="{6C114A69-06CA-4B4B-92EE-6ACFC6F2FE0A}" type="presOf" srcId="{DA19AF07-8A0A-4A87-8A75-FF91C97C74B4}" destId="{795DCDBA-4D41-4494-AB4E-1DE0FB905AEF}" srcOrd="1" destOrd="0" presId="urn:microsoft.com/office/officeart/2005/8/layout/hierarchy3"/>
    <dgm:cxn modelId="{6C159CA8-695C-47EC-874A-C07A61E52A92}" type="presOf" srcId="{555750EF-E974-4CCD-B057-4E70B54F5FFC}" destId="{994AED18-2433-438B-BC97-F17389928357}" srcOrd="0" destOrd="0" presId="urn:microsoft.com/office/officeart/2005/8/layout/hierarchy3"/>
    <dgm:cxn modelId="{714CB0F7-2162-44BF-900C-D85F80B578CA}" type="presOf" srcId="{2C0BC034-2439-499B-B052-BDC7E5B3582B}" destId="{F91B0EFB-D421-4E86-9011-24F3B3DBF868}" srcOrd="0" destOrd="0" presId="urn:microsoft.com/office/officeart/2005/8/layout/hierarchy3"/>
    <dgm:cxn modelId="{385CA65F-88DC-4323-B18E-A429C3EA9005}" type="presOf" srcId="{9F0F05B4-C64C-41D5-80AB-2D86D492F4FD}" destId="{ACEC408F-D9EC-4FEC-B3D8-061ECBEB0BD7}" srcOrd="1" destOrd="0" presId="urn:microsoft.com/office/officeart/2005/8/layout/hierarchy3"/>
    <dgm:cxn modelId="{D2527211-8D3D-410A-B842-F0FE0A13057A}" type="presOf" srcId="{C182B53E-86FE-4A1E-92AC-8A1BA54C9111}" destId="{989CB7EF-4BAD-4CA0-8C36-AE5BBCA87E7E}" srcOrd="0" destOrd="0" presId="urn:microsoft.com/office/officeart/2005/8/layout/hierarchy3"/>
    <dgm:cxn modelId="{C8CFCF35-AAB6-4CB5-AC0E-32B017E0A0E6}" srcId="{52FA5052-869B-4496-819E-239D901DD1C4}" destId="{DA19AF07-8A0A-4A87-8A75-FF91C97C74B4}" srcOrd="1" destOrd="0" parTransId="{A90F7F84-0128-4E67-B3D1-CDBDF171BEA3}" sibTransId="{FBA47529-C24C-4022-BAD0-3457514B28C1}"/>
    <dgm:cxn modelId="{758202EA-6552-460E-BC22-676354445C92}" srcId="{DA19AF07-8A0A-4A87-8A75-FF91C97C74B4}" destId="{2079368D-7904-422F-B531-0842F5096C71}" srcOrd="1" destOrd="0" parTransId="{D63A4378-A749-4079-A930-1FB304FED8D0}" sibTransId="{C5436710-FC4E-4F58-AD50-66C1DE5B7F49}"/>
    <dgm:cxn modelId="{18FAF8EA-CD6D-47A8-AD5A-CC014B11B735}" srcId="{9F0F05B4-C64C-41D5-80AB-2D86D492F4FD}" destId="{F03E950B-0B44-4450-806A-FA033CB7FC84}" srcOrd="1" destOrd="0" parTransId="{555750EF-E974-4CCD-B057-4E70B54F5FFC}" sibTransId="{A382FD45-26BA-460F-8242-C98EBD15B245}"/>
    <dgm:cxn modelId="{85C094C2-A8A0-436F-ADAF-8B045B529D0B}" type="presOf" srcId="{2079368D-7904-422F-B531-0842F5096C71}" destId="{6D9CCCCB-7AFA-4FC5-A0E9-FAAABD7A59EE}" srcOrd="0" destOrd="0" presId="urn:microsoft.com/office/officeart/2005/8/layout/hierarchy3"/>
    <dgm:cxn modelId="{EB4DD1B0-EBA6-4CE1-BB92-B75A61F4EC94}" type="presOf" srcId="{FDE570C7-B0E8-4892-965E-47F3F8FD4E7F}" destId="{B0865247-8C0E-4192-B0BF-A16E2D8810D8}" srcOrd="0" destOrd="0" presId="urn:microsoft.com/office/officeart/2005/8/layout/hierarchy3"/>
    <dgm:cxn modelId="{5BE50AD9-BCBF-4CCE-9760-219CC2EC34D8}" type="presOf" srcId="{52FA5052-869B-4496-819E-239D901DD1C4}" destId="{A5BF9096-7E21-4389-9985-61FD26837CE3}" srcOrd="0" destOrd="0" presId="urn:microsoft.com/office/officeart/2005/8/layout/hierarchy3"/>
    <dgm:cxn modelId="{716A174A-56D6-450E-A64A-CDC4BD79E1C9}" type="presParOf" srcId="{A5BF9096-7E21-4389-9985-61FD26837CE3}" destId="{0031D483-3085-4DAA-8304-0DB2F80C5259}" srcOrd="0" destOrd="0" presId="urn:microsoft.com/office/officeart/2005/8/layout/hierarchy3"/>
    <dgm:cxn modelId="{700F026F-5B5D-4823-8694-0D8E3917CDFE}" type="presParOf" srcId="{0031D483-3085-4DAA-8304-0DB2F80C5259}" destId="{6BDF6E08-C6B9-46BC-A02F-68A8BA24596B}" srcOrd="0" destOrd="0" presId="urn:microsoft.com/office/officeart/2005/8/layout/hierarchy3"/>
    <dgm:cxn modelId="{2EAA099D-90F0-439F-91D4-99F2ACBEA2FA}" type="presParOf" srcId="{6BDF6E08-C6B9-46BC-A02F-68A8BA24596B}" destId="{BD1AD17C-7289-4D36-B6DF-C8C7D282C93E}" srcOrd="0" destOrd="0" presId="urn:microsoft.com/office/officeart/2005/8/layout/hierarchy3"/>
    <dgm:cxn modelId="{7C330297-E134-48BF-AFC2-CECF5C53E329}" type="presParOf" srcId="{6BDF6E08-C6B9-46BC-A02F-68A8BA24596B}" destId="{ACEC408F-D9EC-4FEC-B3D8-061ECBEB0BD7}" srcOrd="1" destOrd="0" presId="urn:microsoft.com/office/officeart/2005/8/layout/hierarchy3"/>
    <dgm:cxn modelId="{1592E5D8-A390-4D5E-92AA-0F110AA5603E}" type="presParOf" srcId="{0031D483-3085-4DAA-8304-0DB2F80C5259}" destId="{8A3C7B4B-A7A5-4F20-92C3-89C34F92574D}" srcOrd="1" destOrd="0" presId="urn:microsoft.com/office/officeart/2005/8/layout/hierarchy3"/>
    <dgm:cxn modelId="{BB5671FD-171D-4A51-AAEB-78B756747C57}" type="presParOf" srcId="{8A3C7B4B-A7A5-4F20-92C3-89C34F92574D}" destId="{989CB7EF-4BAD-4CA0-8C36-AE5BBCA87E7E}" srcOrd="0" destOrd="0" presId="urn:microsoft.com/office/officeart/2005/8/layout/hierarchy3"/>
    <dgm:cxn modelId="{64BCEE88-8153-494C-8C6C-99BBBBD51332}" type="presParOf" srcId="{8A3C7B4B-A7A5-4F20-92C3-89C34F92574D}" destId="{B0865247-8C0E-4192-B0BF-A16E2D8810D8}" srcOrd="1" destOrd="0" presId="urn:microsoft.com/office/officeart/2005/8/layout/hierarchy3"/>
    <dgm:cxn modelId="{1643E78F-8B10-473D-9C05-EE12A3850B69}" type="presParOf" srcId="{8A3C7B4B-A7A5-4F20-92C3-89C34F92574D}" destId="{994AED18-2433-438B-BC97-F17389928357}" srcOrd="2" destOrd="0" presId="urn:microsoft.com/office/officeart/2005/8/layout/hierarchy3"/>
    <dgm:cxn modelId="{D3EB6BCD-6A12-4B7C-A678-3F19B6D8B5C0}" type="presParOf" srcId="{8A3C7B4B-A7A5-4F20-92C3-89C34F92574D}" destId="{3485E452-09CA-49AD-9E4C-857FB3259BB9}" srcOrd="3" destOrd="0" presId="urn:microsoft.com/office/officeart/2005/8/layout/hierarchy3"/>
    <dgm:cxn modelId="{EECA6A23-FBBA-4A8E-98B1-C1A4D7F92F28}" type="presParOf" srcId="{A5BF9096-7E21-4389-9985-61FD26837CE3}" destId="{B12BE9BD-6E24-4724-A827-95C6F141CCDA}" srcOrd="1" destOrd="0" presId="urn:microsoft.com/office/officeart/2005/8/layout/hierarchy3"/>
    <dgm:cxn modelId="{39A66D2F-B7B7-4E01-86C3-9071D0C144DA}" type="presParOf" srcId="{B12BE9BD-6E24-4724-A827-95C6F141CCDA}" destId="{389B0F6F-816A-4913-B2DF-B817A1C3E72E}" srcOrd="0" destOrd="0" presId="urn:microsoft.com/office/officeart/2005/8/layout/hierarchy3"/>
    <dgm:cxn modelId="{4E882DE9-DDB0-4621-8AA0-7CD830DBF949}" type="presParOf" srcId="{389B0F6F-816A-4913-B2DF-B817A1C3E72E}" destId="{CE0F3C3A-E77D-460C-AE20-F516C20DE8A1}" srcOrd="0" destOrd="0" presId="urn:microsoft.com/office/officeart/2005/8/layout/hierarchy3"/>
    <dgm:cxn modelId="{A0493A21-EC20-4BB4-9BEF-FDFBDBADCD74}" type="presParOf" srcId="{389B0F6F-816A-4913-B2DF-B817A1C3E72E}" destId="{795DCDBA-4D41-4494-AB4E-1DE0FB905AEF}" srcOrd="1" destOrd="0" presId="urn:microsoft.com/office/officeart/2005/8/layout/hierarchy3"/>
    <dgm:cxn modelId="{BCB82E68-B460-433E-A2DD-50E108361938}" type="presParOf" srcId="{B12BE9BD-6E24-4724-A827-95C6F141CCDA}" destId="{93B7FB31-B6E7-4EF5-8024-7EACC500D1B5}" srcOrd="1" destOrd="0" presId="urn:microsoft.com/office/officeart/2005/8/layout/hierarchy3"/>
    <dgm:cxn modelId="{F57EC0C5-EB00-46CB-9EA5-680EEE9370FE}" type="presParOf" srcId="{93B7FB31-B6E7-4EF5-8024-7EACC500D1B5}" destId="{F91B0EFB-D421-4E86-9011-24F3B3DBF868}" srcOrd="0" destOrd="0" presId="urn:microsoft.com/office/officeart/2005/8/layout/hierarchy3"/>
    <dgm:cxn modelId="{0621FA65-D808-4703-BF6E-967207DA5257}" type="presParOf" srcId="{93B7FB31-B6E7-4EF5-8024-7EACC500D1B5}" destId="{77DCC51C-6F4D-4D04-9F6F-8C697FA1616D}" srcOrd="1" destOrd="0" presId="urn:microsoft.com/office/officeart/2005/8/layout/hierarchy3"/>
    <dgm:cxn modelId="{E10DBCD6-413C-4491-873C-9961717873FC}" type="presParOf" srcId="{93B7FB31-B6E7-4EF5-8024-7EACC500D1B5}" destId="{97C6DECE-D8FA-48AE-8B64-A7C164429B84}" srcOrd="2" destOrd="0" presId="urn:microsoft.com/office/officeart/2005/8/layout/hierarchy3"/>
    <dgm:cxn modelId="{A7D7740A-47FA-4E4C-A5B4-FA90097D27CE}" type="presParOf" srcId="{93B7FB31-B6E7-4EF5-8024-7EACC500D1B5}" destId="{6D9CCCCB-7AFA-4FC5-A0E9-FAAABD7A59E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1B20C5-CEDB-4512-9504-9B2983F321D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3805659-110F-4358-BDDB-CDB2DE7CD819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pt-BR" sz="2000" dirty="0" smtClean="0"/>
            <a:t>Melhorar</a:t>
          </a:r>
          <a:r>
            <a:rPr lang="pt-BR" sz="2900" dirty="0" smtClean="0"/>
            <a:t> </a:t>
          </a:r>
          <a:r>
            <a:rPr lang="pt-BR" sz="2000" dirty="0" smtClean="0"/>
            <a:t>sistema de compras futuras, controle de estoques e melhorar visualização das informações provenientes da ERP;</a:t>
          </a:r>
          <a:endParaRPr lang="pt-BR" sz="2900" dirty="0"/>
        </a:p>
      </dgm:t>
    </dgm:pt>
    <dgm:pt modelId="{34A44DB8-4AF8-4513-AE41-137D8E3D067C}" type="sibTrans" cxnId="{E8A6C1E7-FE75-4222-88BB-FB21E3A8827E}">
      <dgm:prSet/>
      <dgm:spPr/>
      <dgm:t>
        <a:bodyPr/>
        <a:lstStyle/>
        <a:p>
          <a:endParaRPr lang="pt-BR"/>
        </a:p>
      </dgm:t>
    </dgm:pt>
    <dgm:pt modelId="{C1C674E0-FCF1-4667-88C6-6ADD7D16CDD3}" type="parTrans" cxnId="{E8A6C1E7-FE75-4222-88BB-FB21E3A8827E}">
      <dgm:prSet/>
      <dgm:spPr/>
      <dgm:t>
        <a:bodyPr/>
        <a:lstStyle/>
        <a:p>
          <a:endParaRPr lang="pt-BR"/>
        </a:p>
      </dgm:t>
    </dgm:pt>
    <dgm:pt modelId="{35391996-B7B1-432C-9C8D-731A1CAD9CCB}">
      <dgm:prSet phldrT="[Texto]" custT="1"/>
      <dgm:spPr/>
      <dgm:t>
        <a:bodyPr/>
        <a:lstStyle/>
        <a:p>
          <a:r>
            <a:rPr lang="pt-BR" sz="2000" dirty="0" smtClean="0"/>
            <a:t>Planilha otimizada de com serviços de melhoria do sistema de compras e estoque</a:t>
          </a:r>
          <a:endParaRPr lang="pt-BR" sz="2000" dirty="0"/>
        </a:p>
      </dgm:t>
    </dgm:pt>
    <dgm:pt modelId="{8F260E0D-2401-4BDD-97F6-79D90534305D}" type="sibTrans" cxnId="{C6C5FFAC-B9A0-44FC-9B60-1CB206DF0643}">
      <dgm:prSet/>
      <dgm:spPr/>
      <dgm:t>
        <a:bodyPr/>
        <a:lstStyle/>
        <a:p>
          <a:endParaRPr lang="pt-BR"/>
        </a:p>
      </dgm:t>
    </dgm:pt>
    <dgm:pt modelId="{FC2D41AB-EEB0-4558-BDC5-6FF91372132F}" type="parTrans" cxnId="{C6C5FFAC-B9A0-44FC-9B60-1CB206DF0643}">
      <dgm:prSet/>
      <dgm:spPr/>
      <dgm:t>
        <a:bodyPr/>
        <a:lstStyle/>
        <a:p>
          <a:endParaRPr lang="pt-BR"/>
        </a:p>
      </dgm:t>
    </dgm:pt>
    <dgm:pt modelId="{0DF352B6-5D62-4C5B-B8CB-432F6951AD94}">
      <dgm:prSet phldrT="[Texto]" custT="1"/>
      <dgm:spPr>
        <a:solidFill>
          <a:schemeClr val="accent2"/>
        </a:solidFill>
      </dgm:spPr>
      <dgm:t>
        <a:bodyPr/>
        <a:lstStyle/>
        <a:p>
          <a:endParaRPr lang="pt-BR" sz="2000" dirty="0"/>
        </a:p>
      </dgm:t>
    </dgm:pt>
    <dgm:pt modelId="{49DD23D0-AD6E-4B2F-A285-8ADA698667D1}" type="sibTrans" cxnId="{B9075EEC-F66F-4B2B-AE7C-32F47B037965}">
      <dgm:prSet/>
      <dgm:spPr/>
      <dgm:t>
        <a:bodyPr/>
        <a:lstStyle/>
        <a:p>
          <a:endParaRPr lang="pt-BR"/>
        </a:p>
      </dgm:t>
    </dgm:pt>
    <dgm:pt modelId="{B0598611-A602-4B53-A7E6-F6780A69E781}" type="parTrans" cxnId="{B9075EEC-F66F-4B2B-AE7C-32F47B037965}">
      <dgm:prSet/>
      <dgm:spPr/>
      <dgm:t>
        <a:bodyPr/>
        <a:lstStyle/>
        <a:p>
          <a:endParaRPr lang="pt-BR"/>
        </a:p>
      </dgm:t>
    </dgm:pt>
    <dgm:pt modelId="{D6144C1D-2868-4637-B7AA-DF83D7DB13F9}">
      <dgm:prSet phldrT="[Texto]"/>
      <dgm:spPr>
        <a:solidFill>
          <a:schemeClr val="accent2"/>
        </a:solidFill>
      </dgm:spPr>
      <dgm:t>
        <a:bodyPr/>
        <a:lstStyle/>
        <a:p>
          <a:endParaRPr lang="pt-BR" sz="2300" dirty="0"/>
        </a:p>
      </dgm:t>
    </dgm:pt>
    <dgm:pt modelId="{712AF46D-6FA0-4366-90B9-9A95B302774E}" type="sibTrans" cxnId="{B0498F2C-C1C5-4E3A-9A0D-AC6D68AF74AF}">
      <dgm:prSet/>
      <dgm:spPr/>
      <dgm:t>
        <a:bodyPr/>
        <a:lstStyle/>
        <a:p>
          <a:endParaRPr lang="pt-BR"/>
        </a:p>
      </dgm:t>
    </dgm:pt>
    <dgm:pt modelId="{86F8F0F6-5BA6-4AA6-9E04-1F904664DF53}" type="parTrans" cxnId="{B0498F2C-C1C5-4E3A-9A0D-AC6D68AF74AF}">
      <dgm:prSet/>
      <dgm:spPr/>
      <dgm:t>
        <a:bodyPr/>
        <a:lstStyle/>
        <a:p>
          <a:endParaRPr lang="pt-BR"/>
        </a:p>
      </dgm:t>
    </dgm:pt>
    <dgm:pt modelId="{F5D47DFD-175D-4462-92F1-C8968CDA83F6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000" dirty="0" smtClean="0"/>
            <a:t>Menos produtos parados em estoque;</a:t>
          </a:r>
          <a:endParaRPr lang="pt-BR" sz="2000" dirty="0"/>
        </a:p>
      </dgm:t>
    </dgm:pt>
    <dgm:pt modelId="{A31437A4-4609-4474-A95F-1B02F7F45CCE}" type="sibTrans" cxnId="{A776CB8D-35D7-4E32-A748-64652FE84E2E}">
      <dgm:prSet/>
      <dgm:spPr/>
      <dgm:t>
        <a:bodyPr/>
        <a:lstStyle/>
        <a:p>
          <a:endParaRPr lang="pt-BR"/>
        </a:p>
      </dgm:t>
    </dgm:pt>
    <dgm:pt modelId="{6A46B6B6-04ED-454E-828E-283C8355D00E}" type="parTrans" cxnId="{A776CB8D-35D7-4E32-A748-64652FE84E2E}">
      <dgm:prSet/>
      <dgm:spPr/>
      <dgm:t>
        <a:bodyPr/>
        <a:lstStyle/>
        <a:p>
          <a:endParaRPr lang="pt-BR"/>
        </a:p>
      </dgm:t>
    </dgm:pt>
    <dgm:pt modelId="{D26B8527-50DA-408F-B042-1C87EC84A891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000" dirty="0" smtClean="0"/>
            <a:t>Melhor analise de dados da ERP;</a:t>
          </a:r>
          <a:endParaRPr lang="pt-BR" sz="2000" dirty="0"/>
        </a:p>
      </dgm:t>
    </dgm:pt>
    <dgm:pt modelId="{91AAAF88-0562-4E25-B172-A0620672F142}" type="sibTrans" cxnId="{B77C63E8-97A4-4D6D-88B5-27B8EE89B36B}">
      <dgm:prSet/>
      <dgm:spPr/>
      <dgm:t>
        <a:bodyPr/>
        <a:lstStyle/>
        <a:p>
          <a:endParaRPr lang="pt-BR"/>
        </a:p>
      </dgm:t>
    </dgm:pt>
    <dgm:pt modelId="{5B91178C-57A3-4EFA-86DA-A27183FC4045}" type="parTrans" cxnId="{B77C63E8-97A4-4D6D-88B5-27B8EE89B36B}">
      <dgm:prSet/>
      <dgm:spPr/>
      <dgm:t>
        <a:bodyPr/>
        <a:lstStyle/>
        <a:p>
          <a:endParaRPr lang="pt-BR"/>
        </a:p>
      </dgm:t>
    </dgm:pt>
    <dgm:pt modelId="{281690CD-26EC-4D49-955A-805BFA5D9123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000" dirty="0" smtClean="0"/>
            <a:t>Melhor analise de dados para gerenciamento;</a:t>
          </a:r>
          <a:endParaRPr lang="pt-BR" sz="2000" dirty="0"/>
        </a:p>
      </dgm:t>
    </dgm:pt>
    <dgm:pt modelId="{E0937D68-A4F1-4A42-9C06-1FF8EBD79E63}" type="sibTrans" cxnId="{CB9A5B04-DE76-4AC0-970E-6F07226DDF0A}">
      <dgm:prSet/>
      <dgm:spPr/>
      <dgm:t>
        <a:bodyPr/>
        <a:lstStyle/>
        <a:p>
          <a:endParaRPr lang="pt-BR"/>
        </a:p>
      </dgm:t>
    </dgm:pt>
    <dgm:pt modelId="{66995F54-ABD5-4AD2-A3D1-EC461A09D0E2}" type="parTrans" cxnId="{CB9A5B04-DE76-4AC0-970E-6F07226DDF0A}">
      <dgm:prSet/>
      <dgm:spPr/>
      <dgm:t>
        <a:bodyPr/>
        <a:lstStyle/>
        <a:p>
          <a:endParaRPr lang="pt-BR"/>
        </a:p>
      </dgm:t>
    </dgm:pt>
    <dgm:pt modelId="{58103030-F187-4019-8EB4-37209F4D8BEC}" type="pres">
      <dgm:prSet presAssocID="{231B20C5-CEDB-4512-9504-9B2983F321D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52BD8F3-7ABC-4637-BDB0-59ADD19F8333}" type="pres">
      <dgm:prSet presAssocID="{23805659-110F-4358-BDDB-CDB2DE7CD819}" presName="comp" presStyleCnt="0"/>
      <dgm:spPr/>
    </dgm:pt>
    <dgm:pt modelId="{153B3C8B-AA95-4605-9ED4-72009532833E}" type="pres">
      <dgm:prSet presAssocID="{23805659-110F-4358-BDDB-CDB2DE7CD819}" presName="box" presStyleLbl="node1" presStyleIdx="0" presStyleCnt="3"/>
      <dgm:spPr/>
      <dgm:t>
        <a:bodyPr/>
        <a:lstStyle/>
        <a:p>
          <a:endParaRPr lang="pt-BR"/>
        </a:p>
      </dgm:t>
    </dgm:pt>
    <dgm:pt modelId="{C5FF2466-412C-45E0-B577-41C62C008F75}" type="pres">
      <dgm:prSet presAssocID="{23805659-110F-4358-BDDB-CDB2DE7CD819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C2ADF9BB-E3B8-422A-8B8E-88264102DBBF}" type="pres">
      <dgm:prSet presAssocID="{23805659-110F-4358-BDDB-CDB2DE7CD81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69A18A-4D81-448E-9694-16853D5640F0}" type="pres">
      <dgm:prSet presAssocID="{34A44DB8-4AF8-4513-AE41-137D8E3D067C}" presName="spacer" presStyleCnt="0"/>
      <dgm:spPr/>
    </dgm:pt>
    <dgm:pt modelId="{E56FC81F-5C94-4505-9C5D-61EC2CF2DCFD}" type="pres">
      <dgm:prSet presAssocID="{0DF352B6-5D62-4C5B-B8CB-432F6951AD94}" presName="comp" presStyleCnt="0"/>
      <dgm:spPr/>
    </dgm:pt>
    <dgm:pt modelId="{4C7C8033-5106-4299-8F10-94DCCEDF1A60}" type="pres">
      <dgm:prSet presAssocID="{0DF352B6-5D62-4C5B-B8CB-432F6951AD94}" presName="box" presStyleLbl="node1" presStyleIdx="1" presStyleCnt="3"/>
      <dgm:spPr/>
      <dgm:t>
        <a:bodyPr/>
        <a:lstStyle/>
        <a:p>
          <a:endParaRPr lang="pt-BR"/>
        </a:p>
      </dgm:t>
    </dgm:pt>
    <dgm:pt modelId="{707DC62E-9B40-4590-B288-277C3E90FEE3}" type="pres">
      <dgm:prSet presAssocID="{0DF352B6-5D62-4C5B-B8CB-432F6951AD94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pt-BR"/>
        </a:p>
      </dgm:t>
    </dgm:pt>
    <dgm:pt modelId="{C251D853-980D-4484-9C16-D59210F0472E}" type="pres">
      <dgm:prSet presAssocID="{0DF352B6-5D62-4C5B-B8CB-432F6951AD9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3CC6EB-7387-413A-8E46-17FB39C715B0}" type="pres">
      <dgm:prSet presAssocID="{49DD23D0-AD6E-4B2F-A285-8ADA698667D1}" presName="spacer" presStyleCnt="0"/>
      <dgm:spPr/>
    </dgm:pt>
    <dgm:pt modelId="{704C8B9F-120F-4912-B028-1E2504436250}" type="pres">
      <dgm:prSet presAssocID="{35391996-B7B1-432C-9C8D-731A1CAD9CCB}" presName="comp" presStyleCnt="0"/>
      <dgm:spPr/>
    </dgm:pt>
    <dgm:pt modelId="{C34E2032-6D36-4422-BACD-A1C80828DCBE}" type="pres">
      <dgm:prSet presAssocID="{35391996-B7B1-432C-9C8D-731A1CAD9CCB}" presName="box" presStyleLbl="node1" presStyleIdx="2" presStyleCnt="3"/>
      <dgm:spPr/>
      <dgm:t>
        <a:bodyPr/>
        <a:lstStyle/>
        <a:p>
          <a:endParaRPr lang="pt-BR"/>
        </a:p>
      </dgm:t>
    </dgm:pt>
    <dgm:pt modelId="{30117568-09DE-4DCA-8148-87F1779D702A}" type="pres">
      <dgm:prSet presAssocID="{35391996-B7B1-432C-9C8D-731A1CAD9CCB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34E06A8E-46C5-4A75-9808-A61FCBB893DB}" type="pres">
      <dgm:prSet presAssocID="{35391996-B7B1-432C-9C8D-731A1CAD9CC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32DC10D-FEB5-42AC-A9AA-9895CE8FF407}" type="presOf" srcId="{281690CD-26EC-4D49-955A-805BFA5D9123}" destId="{C251D853-980D-4484-9C16-D59210F0472E}" srcOrd="1" destOrd="1" presId="urn:microsoft.com/office/officeart/2005/8/layout/vList4"/>
    <dgm:cxn modelId="{5DA10DEB-A32D-4866-94AE-602882F8DB5B}" type="presOf" srcId="{D26B8527-50DA-408F-B042-1C87EC84A891}" destId="{C251D853-980D-4484-9C16-D59210F0472E}" srcOrd="1" destOrd="2" presId="urn:microsoft.com/office/officeart/2005/8/layout/vList4"/>
    <dgm:cxn modelId="{26B69E4E-922C-4051-9044-FD0ADE269631}" type="presOf" srcId="{0DF352B6-5D62-4C5B-B8CB-432F6951AD94}" destId="{C251D853-980D-4484-9C16-D59210F0472E}" srcOrd="1" destOrd="0" presId="urn:microsoft.com/office/officeart/2005/8/layout/vList4"/>
    <dgm:cxn modelId="{FB5D5AC6-3C02-46FF-87AB-11F921F96B60}" type="presOf" srcId="{D26B8527-50DA-408F-B042-1C87EC84A891}" destId="{4C7C8033-5106-4299-8F10-94DCCEDF1A60}" srcOrd="0" destOrd="2" presId="urn:microsoft.com/office/officeart/2005/8/layout/vList4"/>
    <dgm:cxn modelId="{E8A6C1E7-FE75-4222-88BB-FB21E3A8827E}" srcId="{231B20C5-CEDB-4512-9504-9B2983F321D5}" destId="{23805659-110F-4358-BDDB-CDB2DE7CD819}" srcOrd="0" destOrd="0" parTransId="{C1C674E0-FCF1-4667-88C6-6ADD7D16CDD3}" sibTransId="{34A44DB8-4AF8-4513-AE41-137D8E3D067C}"/>
    <dgm:cxn modelId="{428FC84C-5999-4914-9DF6-3EA1E7EFFE94}" type="presOf" srcId="{231B20C5-CEDB-4512-9504-9B2983F321D5}" destId="{58103030-F187-4019-8EB4-37209F4D8BEC}" srcOrd="0" destOrd="0" presId="urn:microsoft.com/office/officeart/2005/8/layout/vList4"/>
    <dgm:cxn modelId="{7BECEE2A-49E4-41C2-BB1C-5672EC2C7F00}" type="presOf" srcId="{35391996-B7B1-432C-9C8D-731A1CAD9CCB}" destId="{34E06A8E-46C5-4A75-9808-A61FCBB893DB}" srcOrd="1" destOrd="0" presId="urn:microsoft.com/office/officeart/2005/8/layout/vList4"/>
    <dgm:cxn modelId="{4A404111-6ED9-4C3B-B366-FF7EE0D4B46C}" type="presOf" srcId="{23805659-110F-4358-BDDB-CDB2DE7CD819}" destId="{153B3C8B-AA95-4605-9ED4-72009532833E}" srcOrd="0" destOrd="0" presId="urn:microsoft.com/office/officeart/2005/8/layout/vList4"/>
    <dgm:cxn modelId="{2644441E-3FC3-47E9-90D3-8926262C51F0}" type="presOf" srcId="{35391996-B7B1-432C-9C8D-731A1CAD9CCB}" destId="{C34E2032-6D36-4422-BACD-A1C80828DCBE}" srcOrd="0" destOrd="0" presId="urn:microsoft.com/office/officeart/2005/8/layout/vList4"/>
    <dgm:cxn modelId="{51130AD7-7D5A-493F-AAA8-770BCDBD47CF}" type="presOf" srcId="{F5D47DFD-175D-4462-92F1-C8968CDA83F6}" destId="{C251D853-980D-4484-9C16-D59210F0472E}" srcOrd="1" destOrd="3" presId="urn:microsoft.com/office/officeart/2005/8/layout/vList4"/>
    <dgm:cxn modelId="{B0498F2C-C1C5-4E3A-9A0D-AC6D68AF74AF}" srcId="{0DF352B6-5D62-4C5B-B8CB-432F6951AD94}" destId="{D6144C1D-2868-4637-B7AA-DF83D7DB13F9}" srcOrd="3" destOrd="0" parTransId="{86F8F0F6-5BA6-4AA6-9E04-1F904664DF53}" sibTransId="{712AF46D-6FA0-4366-90B9-9A95B302774E}"/>
    <dgm:cxn modelId="{2A58227D-E016-409B-97A4-D889A88E59FE}" type="presOf" srcId="{F5D47DFD-175D-4462-92F1-C8968CDA83F6}" destId="{4C7C8033-5106-4299-8F10-94DCCEDF1A60}" srcOrd="0" destOrd="3" presId="urn:microsoft.com/office/officeart/2005/8/layout/vList4"/>
    <dgm:cxn modelId="{A776CB8D-35D7-4E32-A748-64652FE84E2E}" srcId="{0DF352B6-5D62-4C5B-B8CB-432F6951AD94}" destId="{F5D47DFD-175D-4462-92F1-C8968CDA83F6}" srcOrd="2" destOrd="0" parTransId="{6A46B6B6-04ED-454E-828E-283C8355D00E}" sibTransId="{A31437A4-4609-4474-A95F-1B02F7F45CCE}"/>
    <dgm:cxn modelId="{B9075EEC-F66F-4B2B-AE7C-32F47B037965}" srcId="{231B20C5-CEDB-4512-9504-9B2983F321D5}" destId="{0DF352B6-5D62-4C5B-B8CB-432F6951AD94}" srcOrd="1" destOrd="0" parTransId="{B0598611-A602-4B53-A7E6-F6780A69E781}" sibTransId="{49DD23D0-AD6E-4B2F-A285-8ADA698667D1}"/>
    <dgm:cxn modelId="{5E0F11B9-4E1F-4E86-889E-5F0601A2BA72}" type="presOf" srcId="{D6144C1D-2868-4637-B7AA-DF83D7DB13F9}" destId="{4C7C8033-5106-4299-8F10-94DCCEDF1A60}" srcOrd="0" destOrd="4" presId="urn:microsoft.com/office/officeart/2005/8/layout/vList4"/>
    <dgm:cxn modelId="{D08F7CA3-27E3-4AEF-898E-9B498039301B}" type="presOf" srcId="{0DF352B6-5D62-4C5B-B8CB-432F6951AD94}" destId="{4C7C8033-5106-4299-8F10-94DCCEDF1A60}" srcOrd="0" destOrd="0" presId="urn:microsoft.com/office/officeart/2005/8/layout/vList4"/>
    <dgm:cxn modelId="{C6C5FFAC-B9A0-44FC-9B60-1CB206DF0643}" srcId="{231B20C5-CEDB-4512-9504-9B2983F321D5}" destId="{35391996-B7B1-432C-9C8D-731A1CAD9CCB}" srcOrd="2" destOrd="0" parTransId="{FC2D41AB-EEB0-4558-BDC5-6FF91372132F}" sibTransId="{8F260E0D-2401-4BDD-97F6-79D90534305D}"/>
    <dgm:cxn modelId="{CB9A5B04-DE76-4AC0-970E-6F07226DDF0A}" srcId="{0DF352B6-5D62-4C5B-B8CB-432F6951AD94}" destId="{281690CD-26EC-4D49-955A-805BFA5D9123}" srcOrd="0" destOrd="0" parTransId="{66995F54-ABD5-4AD2-A3D1-EC461A09D0E2}" sibTransId="{E0937D68-A4F1-4A42-9C06-1FF8EBD79E63}"/>
    <dgm:cxn modelId="{0682362E-E240-474A-9313-586875B66EB0}" type="presOf" srcId="{D6144C1D-2868-4637-B7AA-DF83D7DB13F9}" destId="{C251D853-980D-4484-9C16-D59210F0472E}" srcOrd="1" destOrd="4" presId="urn:microsoft.com/office/officeart/2005/8/layout/vList4"/>
    <dgm:cxn modelId="{E038F493-E08A-4009-931A-82E969216304}" type="presOf" srcId="{23805659-110F-4358-BDDB-CDB2DE7CD819}" destId="{C2ADF9BB-E3B8-422A-8B8E-88264102DBBF}" srcOrd="1" destOrd="0" presId="urn:microsoft.com/office/officeart/2005/8/layout/vList4"/>
    <dgm:cxn modelId="{B77C63E8-97A4-4D6D-88B5-27B8EE89B36B}" srcId="{0DF352B6-5D62-4C5B-B8CB-432F6951AD94}" destId="{D26B8527-50DA-408F-B042-1C87EC84A891}" srcOrd="1" destOrd="0" parTransId="{5B91178C-57A3-4EFA-86DA-A27183FC4045}" sibTransId="{91AAAF88-0562-4E25-B172-A0620672F142}"/>
    <dgm:cxn modelId="{D83687E8-62F7-4AA0-A724-288E1306046C}" type="presOf" srcId="{281690CD-26EC-4D49-955A-805BFA5D9123}" destId="{4C7C8033-5106-4299-8F10-94DCCEDF1A60}" srcOrd="0" destOrd="1" presId="urn:microsoft.com/office/officeart/2005/8/layout/vList4"/>
    <dgm:cxn modelId="{D55EFF76-5F06-4B98-8EAF-2EDF16F0BC8E}" type="presParOf" srcId="{58103030-F187-4019-8EB4-37209F4D8BEC}" destId="{C52BD8F3-7ABC-4637-BDB0-59ADD19F8333}" srcOrd="0" destOrd="0" presId="urn:microsoft.com/office/officeart/2005/8/layout/vList4"/>
    <dgm:cxn modelId="{5044E132-76B9-4A79-89C3-5AC0BE674AEE}" type="presParOf" srcId="{C52BD8F3-7ABC-4637-BDB0-59ADD19F8333}" destId="{153B3C8B-AA95-4605-9ED4-72009532833E}" srcOrd="0" destOrd="0" presId="urn:microsoft.com/office/officeart/2005/8/layout/vList4"/>
    <dgm:cxn modelId="{DE560A7F-72A1-44C6-87CD-7E5A2EE3DD94}" type="presParOf" srcId="{C52BD8F3-7ABC-4637-BDB0-59ADD19F8333}" destId="{C5FF2466-412C-45E0-B577-41C62C008F75}" srcOrd="1" destOrd="0" presId="urn:microsoft.com/office/officeart/2005/8/layout/vList4"/>
    <dgm:cxn modelId="{D256D4BD-26FE-426C-AD5F-CEBBD81177ED}" type="presParOf" srcId="{C52BD8F3-7ABC-4637-BDB0-59ADD19F8333}" destId="{C2ADF9BB-E3B8-422A-8B8E-88264102DBBF}" srcOrd="2" destOrd="0" presId="urn:microsoft.com/office/officeart/2005/8/layout/vList4"/>
    <dgm:cxn modelId="{FC2E3D82-E376-4681-9787-4E2AF66498F3}" type="presParOf" srcId="{58103030-F187-4019-8EB4-37209F4D8BEC}" destId="{5D69A18A-4D81-448E-9694-16853D5640F0}" srcOrd="1" destOrd="0" presId="urn:microsoft.com/office/officeart/2005/8/layout/vList4"/>
    <dgm:cxn modelId="{108A9E54-2DD3-4D73-9B1A-40344F7978FA}" type="presParOf" srcId="{58103030-F187-4019-8EB4-37209F4D8BEC}" destId="{E56FC81F-5C94-4505-9C5D-61EC2CF2DCFD}" srcOrd="2" destOrd="0" presId="urn:microsoft.com/office/officeart/2005/8/layout/vList4"/>
    <dgm:cxn modelId="{DA5F3171-A426-496F-8FAE-FF437AEAA926}" type="presParOf" srcId="{E56FC81F-5C94-4505-9C5D-61EC2CF2DCFD}" destId="{4C7C8033-5106-4299-8F10-94DCCEDF1A60}" srcOrd="0" destOrd="0" presId="urn:microsoft.com/office/officeart/2005/8/layout/vList4"/>
    <dgm:cxn modelId="{DD564E40-F49A-4F22-92EA-53D12FB22F26}" type="presParOf" srcId="{E56FC81F-5C94-4505-9C5D-61EC2CF2DCFD}" destId="{707DC62E-9B40-4590-B288-277C3E90FEE3}" srcOrd="1" destOrd="0" presId="urn:microsoft.com/office/officeart/2005/8/layout/vList4"/>
    <dgm:cxn modelId="{57775C73-515E-45AD-91A8-CFF1BF98E7F1}" type="presParOf" srcId="{E56FC81F-5C94-4505-9C5D-61EC2CF2DCFD}" destId="{C251D853-980D-4484-9C16-D59210F0472E}" srcOrd="2" destOrd="0" presId="urn:microsoft.com/office/officeart/2005/8/layout/vList4"/>
    <dgm:cxn modelId="{07C705E2-9F69-431A-A34C-10536E353599}" type="presParOf" srcId="{58103030-F187-4019-8EB4-37209F4D8BEC}" destId="{9B3CC6EB-7387-413A-8E46-17FB39C715B0}" srcOrd="3" destOrd="0" presId="urn:microsoft.com/office/officeart/2005/8/layout/vList4"/>
    <dgm:cxn modelId="{C5DFD377-075C-463D-B8D9-FCC39D71296A}" type="presParOf" srcId="{58103030-F187-4019-8EB4-37209F4D8BEC}" destId="{704C8B9F-120F-4912-B028-1E2504436250}" srcOrd="4" destOrd="0" presId="urn:microsoft.com/office/officeart/2005/8/layout/vList4"/>
    <dgm:cxn modelId="{F4286E35-6B27-4A3B-BBB1-DB812AAF7878}" type="presParOf" srcId="{704C8B9F-120F-4912-B028-1E2504436250}" destId="{C34E2032-6D36-4422-BACD-A1C80828DCBE}" srcOrd="0" destOrd="0" presId="urn:microsoft.com/office/officeart/2005/8/layout/vList4"/>
    <dgm:cxn modelId="{3F39F17F-84C3-4B78-887A-4ADF3CAFA1DD}" type="presParOf" srcId="{704C8B9F-120F-4912-B028-1E2504436250}" destId="{30117568-09DE-4DCA-8148-87F1779D702A}" srcOrd="1" destOrd="0" presId="urn:microsoft.com/office/officeart/2005/8/layout/vList4"/>
    <dgm:cxn modelId="{E36211CB-480D-4D85-8CB1-D74CD5978B4E}" type="presParOf" srcId="{704C8B9F-120F-4912-B028-1E2504436250}" destId="{34E06A8E-46C5-4A75-9808-A61FCBB893D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2E3EA3-A2EA-4A7B-82CA-3810EE7B6B8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33F6CDE-49D1-4027-AF0D-5BAC6B5BC5F6}">
      <dgm:prSet phldrT="[Texto]"/>
      <dgm:spPr>
        <a:solidFill>
          <a:srgbClr val="7030A0"/>
        </a:solidFill>
      </dgm:spPr>
      <dgm:t>
        <a:bodyPr/>
        <a:lstStyle/>
        <a:p>
          <a:r>
            <a:rPr lang="pt-BR" dirty="0" smtClean="0"/>
            <a:t>2017</a:t>
          </a:r>
          <a:endParaRPr lang="pt-BR" dirty="0"/>
        </a:p>
      </dgm:t>
    </dgm:pt>
    <dgm:pt modelId="{A74D5965-19D2-409D-814B-ACF1C16827A7}" type="parTrans" cxnId="{BA5DBC32-D6A3-41B6-974D-3F03F438B42E}">
      <dgm:prSet/>
      <dgm:spPr/>
      <dgm:t>
        <a:bodyPr/>
        <a:lstStyle/>
        <a:p>
          <a:endParaRPr lang="pt-BR"/>
        </a:p>
      </dgm:t>
    </dgm:pt>
    <dgm:pt modelId="{DAE6D678-19BE-4BC2-A7A3-34C96861B4A4}" type="sibTrans" cxnId="{BA5DBC32-D6A3-41B6-974D-3F03F438B42E}">
      <dgm:prSet/>
      <dgm:spPr/>
      <dgm:t>
        <a:bodyPr/>
        <a:lstStyle/>
        <a:p>
          <a:endParaRPr lang="pt-BR"/>
        </a:p>
      </dgm:t>
    </dgm:pt>
    <dgm:pt modelId="{9D1E493F-AEC4-48DD-8A60-0EED2C421B3B}">
      <dgm:prSet phldrT="[Texto]"/>
      <dgm:spPr>
        <a:solidFill>
          <a:srgbClr val="7030A0"/>
        </a:solidFill>
      </dgm:spPr>
      <dgm:t>
        <a:bodyPr/>
        <a:lstStyle/>
        <a:p>
          <a:r>
            <a:rPr lang="pt-BR" dirty="0" smtClean="0"/>
            <a:t>2018</a:t>
          </a:r>
          <a:endParaRPr lang="pt-BR" dirty="0"/>
        </a:p>
      </dgm:t>
    </dgm:pt>
    <dgm:pt modelId="{EB515595-F08C-45A9-8CF9-7FF74C2BEE54}" type="parTrans" cxnId="{45244F06-448E-4D1D-909B-0EE5A29C336D}">
      <dgm:prSet/>
      <dgm:spPr/>
      <dgm:t>
        <a:bodyPr/>
        <a:lstStyle/>
        <a:p>
          <a:endParaRPr lang="pt-BR"/>
        </a:p>
      </dgm:t>
    </dgm:pt>
    <dgm:pt modelId="{BEE2DFCA-5299-47DE-9BB4-90DAAB2541AF}" type="sibTrans" cxnId="{45244F06-448E-4D1D-909B-0EE5A29C336D}">
      <dgm:prSet/>
      <dgm:spPr/>
      <dgm:t>
        <a:bodyPr/>
        <a:lstStyle/>
        <a:p>
          <a:endParaRPr lang="pt-BR"/>
        </a:p>
      </dgm:t>
    </dgm:pt>
    <dgm:pt modelId="{57BA6625-E77D-4809-B957-5EF348E56098}">
      <dgm:prSet phldrT="[Texto]"/>
      <dgm:spPr>
        <a:solidFill>
          <a:srgbClr val="7030A0"/>
        </a:solidFill>
      </dgm:spPr>
      <dgm:t>
        <a:bodyPr/>
        <a:lstStyle/>
        <a:p>
          <a:r>
            <a:rPr lang="pt-BR" dirty="0" smtClean="0"/>
            <a:t>2019</a:t>
          </a:r>
          <a:endParaRPr lang="pt-BR" dirty="0"/>
        </a:p>
      </dgm:t>
    </dgm:pt>
    <dgm:pt modelId="{6D18243E-45E1-4B3A-8DAA-EAE5FE1CD9E3}" type="parTrans" cxnId="{74A3D621-489C-42AB-AA83-5453F9769B11}">
      <dgm:prSet/>
      <dgm:spPr/>
      <dgm:t>
        <a:bodyPr/>
        <a:lstStyle/>
        <a:p>
          <a:endParaRPr lang="pt-BR"/>
        </a:p>
      </dgm:t>
    </dgm:pt>
    <dgm:pt modelId="{04054A2D-F8A9-4FBB-B996-ECCFF69F90D5}" type="sibTrans" cxnId="{74A3D621-489C-42AB-AA83-5453F9769B11}">
      <dgm:prSet/>
      <dgm:spPr/>
      <dgm:t>
        <a:bodyPr/>
        <a:lstStyle/>
        <a:p>
          <a:endParaRPr lang="pt-BR"/>
        </a:p>
      </dgm:t>
    </dgm:pt>
    <dgm:pt modelId="{1300F0C2-D2A0-447A-B9AA-413F8A60E711}" type="pres">
      <dgm:prSet presAssocID="{862E3EA3-A2EA-4A7B-82CA-3810EE7B6B83}" presName="Name0" presStyleCnt="0">
        <dgm:presLayoutVars>
          <dgm:dir/>
          <dgm:animLvl val="lvl"/>
          <dgm:resizeHandles val="exact"/>
        </dgm:presLayoutVars>
      </dgm:prSet>
      <dgm:spPr/>
    </dgm:pt>
    <dgm:pt modelId="{BB61B9B9-473C-4B63-8697-D161DEF7F056}" type="pres">
      <dgm:prSet presAssocID="{033F6CDE-49D1-4027-AF0D-5BAC6B5BC5F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45218A-A9A6-4E06-8B6D-DE982A7EB712}" type="pres">
      <dgm:prSet presAssocID="{DAE6D678-19BE-4BC2-A7A3-34C96861B4A4}" presName="parTxOnlySpace" presStyleCnt="0"/>
      <dgm:spPr/>
    </dgm:pt>
    <dgm:pt modelId="{8B47CDFF-5520-4060-914F-2D316520C6C4}" type="pres">
      <dgm:prSet presAssocID="{9D1E493F-AEC4-48DD-8A60-0EED2C421B3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60D568-D9D7-41EC-A91B-1A838933223C}" type="pres">
      <dgm:prSet presAssocID="{BEE2DFCA-5299-47DE-9BB4-90DAAB2541AF}" presName="parTxOnlySpace" presStyleCnt="0"/>
      <dgm:spPr/>
    </dgm:pt>
    <dgm:pt modelId="{97E980AE-2C7E-48F2-92AE-06A1D8365FCA}" type="pres">
      <dgm:prSet presAssocID="{57BA6625-E77D-4809-B957-5EF348E5609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2BE4774-F78C-4B14-825F-2D3505D8FF05}" type="presOf" srcId="{033F6CDE-49D1-4027-AF0D-5BAC6B5BC5F6}" destId="{BB61B9B9-473C-4B63-8697-D161DEF7F056}" srcOrd="0" destOrd="0" presId="urn:microsoft.com/office/officeart/2005/8/layout/chevron1"/>
    <dgm:cxn modelId="{45244F06-448E-4D1D-909B-0EE5A29C336D}" srcId="{862E3EA3-A2EA-4A7B-82CA-3810EE7B6B83}" destId="{9D1E493F-AEC4-48DD-8A60-0EED2C421B3B}" srcOrd="1" destOrd="0" parTransId="{EB515595-F08C-45A9-8CF9-7FF74C2BEE54}" sibTransId="{BEE2DFCA-5299-47DE-9BB4-90DAAB2541AF}"/>
    <dgm:cxn modelId="{74A3D621-489C-42AB-AA83-5453F9769B11}" srcId="{862E3EA3-A2EA-4A7B-82CA-3810EE7B6B83}" destId="{57BA6625-E77D-4809-B957-5EF348E56098}" srcOrd="2" destOrd="0" parTransId="{6D18243E-45E1-4B3A-8DAA-EAE5FE1CD9E3}" sibTransId="{04054A2D-F8A9-4FBB-B996-ECCFF69F90D5}"/>
    <dgm:cxn modelId="{A8566A5C-2DB1-4C57-8BDD-CD125F197448}" type="presOf" srcId="{57BA6625-E77D-4809-B957-5EF348E56098}" destId="{97E980AE-2C7E-48F2-92AE-06A1D8365FCA}" srcOrd="0" destOrd="0" presId="urn:microsoft.com/office/officeart/2005/8/layout/chevron1"/>
    <dgm:cxn modelId="{F9F92C7B-B055-4153-ACEE-84136535C957}" type="presOf" srcId="{862E3EA3-A2EA-4A7B-82CA-3810EE7B6B83}" destId="{1300F0C2-D2A0-447A-B9AA-413F8A60E711}" srcOrd="0" destOrd="0" presId="urn:microsoft.com/office/officeart/2005/8/layout/chevron1"/>
    <dgm:cxn modelId="{BA5DBC32-D6A3-41B6-974D-3F03F438B42E}" srcId="{862E3EA3-A2EA-4A7B-82CA-3810EE7B6B83}" destId="{033F6CDE-49D1-4027-AF0D-5BAC6B5BC5F6}" srcOrd="0" destOrd="0" parTransId="{A74D5965-19D2-409D-814B-ACF1C16827A7}" sibTransId="{DAE6D678-19BE-4BC2-A7A3-34C96861B4A4}"/>
    <dgm:cxn modelId="{467791F5-EA9C-48D5-8BA2-C7F4D839776C}" type="presOf" srcId="{9D1E493F-AEC4-48DD-8A60-0EED2C421B3B}" destId="{8B47CDFF-5520-4060-914F-2D316520C6C4}" srcOrd="0" destOrd="0" presId="urn:microsoft.com/office/officeart/2005/8/layout/chevron1"/>
    <dgm:cxn modelId="{77BFAA51-18AE-4F4C-AD8B-C57D4466D9C4}" type="presParOf" srcId="{1300F0C2-D2A0-447A-B9AA-413F8A60E711}" destId="{BB61B9B9-473C-4B63-8697-D161DEF7F056}" srcOrd="0" destOrd="0" presId="urn:microsoft.com/office/officeart/2005/8/layout/chevron1"/>
    <dgm:cxn modelId="{7441AE84-8BB1-47CA-975A-54F918EE0418}" type="presParOf" srcId="{1300F0C2-D2A0-447A-B9AA-413F8A60E711}" destId="{1245218A-A9A6-4E06-8B6D-DE982A7EB712}" srcOrd="1" destOrd="0" presId="urn:microsoft.com/office/officeart/2005/8/layout/chevron1"/>
    <dgm:cxn modelId="{52CA3BDE-D5C7-47AB-BE3F-57704A450CD1}" type="presParOf" srcId="{1300F0C2-D2A0-447A-B9AA-413F8A60E711}" destId="{8B47CDFF-5520-4060-914F-2D316520C6C4}" srcOrd="2" destOrd="0" presId="urn:microsoft.com/office/officeart/2005/8/layout/chevron1"/>
    <dgm:cxn modelId="{1D951E20-CD0B-4B68-AC26-4ACFDC0E5A2C}" type="presParOf" srcId="{1300F0C2-D2A0-447A-B9AA-413F8A60E711}" destId="{4160D568-D9D7-41EC-A91B-1A838933223C}" srcOrd="3" destOrd="0" presId="urn:microsoft.com/office/officeart/2005/8/layout/chevron1"/>
    <dgm:cxn modelId="{F7D8F7F1-0A7E-4C1D-AB60-50DA62E10ABE}" type="presParOf" srcId="{1300F0C2-D2A0-447A-B9AA-413F8A60E711}" destId="{97E980AE-2C7E-48F2-92AE-06A1D8365FC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A85006-D8DA-4A86-9FE5-6E18262F32A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4242A40-ACBE-41E7-9FA5-FFB8D670E9E5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dirty="0" smtClean="0"/>
            <a:t>Fase 1</a:t>
          </a:r>
          <a:endParaRPr lang="pt-BR" dirty="0"/>
        </a:p>
      </dgm:t>
    </dgm:pt>
    <dgm:pt modelId="{1AFC1C0D-F888-4544-A905-04E0CABE7AF6}" type="parTrans" cxnId="{CE212716-D087-4F4C-B459-968FB9095234}">
      <dgm:prSet/>
      <dgm:spPr/>
      <dgm:t>
        <a:bodyPr/>
        <a:lstStyle/>
        <a:p>
          <a:endParaRPr lang="pt-BR"/>
        </a:p>
      </dgm:t>
    </dgm:pt>
    <dgm:pt modelId="{F6CC9204-8DEE-4D4D-B2E6-B6B75FD8C756}" type="sibTrans" cxnId="{CE212716-D087-4F4C-B459-968FB9095234}">
      <dgm:prSet/>
      <dgm:spPr/>
      <dgm:t>
        <a:bodyPr/>
        <a:lstStyle/>
        <a:p>
          <a:endParaRPr lang="pt-BR"/>
        </a:p>
      </dgm:t>
    </dgm:pt>
    <dgm:pt modelId="{5FD11CA4-A7CE-451E-A0D6-E88C7AD06A4E}">
      <dgm:prSet phldrT="[Texto]"/>
      <dgm:spPr/>
      <dgm:t>
        <a:bodyPr/>
        <a:lstStyle/>
        <a:p>
          <a:r>
            <a:rPr lang="pt-BR" dirty="0" smtClean="0"/>
            <a:t>Fase 2</a:t>
          </a:r>
          <a:endParaRPr lang="pt-BR" dirty="0"/>
        </a:p>
      </dgm:t>
    </dgm:pt>
    <dgm:pt modelId="{7556D86E-317D-4725-8F67-39D4792FA753}" type="parTrans" cxnId="{7F9E51E4-A612-4333-BF33-F07DC90DCA20}">
      <dgm:prSet/>
      <dgm:spPr/>
      <dgm:t>
        <a:bodyPr/>
        <a:lstStyle/>
        <a:p>
          <a:endParaRPr lang="pt-BR"/>
        </a:p>
      </dgm:t>
    </dgm:pt>
    <dgm:pt modelId="{63048B3E-A3D2-4129-B0F7-C445153970E2}" type="sibTrans" cxnId="{7F9E51E4-A612-4333-BF33-F07DC90DCA20}">
      <dgm:prSet/>
      <dgm:spPr/>
      <dgm:t>
        <a:bodyPr/>
        <a:lstStyle/>
        <a:p>
          <a:endParaRPr lang="pt-BR"/>
        </a:p>
      </dgm:t>
    </dgm:pt>
    <dgm:pt modelId="{050BF0B7-6D31-48BA-98DC-0F9077D5D0A5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smtClean="0"/>
            <a:t>Fase 3</a:t>
          </a:r>
          <a:endParaRPr lang="pt-BR" dirty="0"/>
        </a:p>
      </dgm:t>
    </dgm:pt>
    <dgm:pt modelId="{5F9932D3-5FA2-41A9-BA9B-D8D160D6C50A}" type="parTrans" cxnId="{2432AB30-8E93-49A1-BCF7-E03DEB7854D6}">
      <dgm:prSet/>
      <dgm:spPr/>
      <dgm:t>
        <a:bodyPr/>
        <a:lstStyle/>
        <a:p>
          <a:endParaRPr lang="pt-BR"/>
        </a:p>
      </dgm:t>
    </dgm:pt>
    <dgm:pt modelId="{6703F323-83C7-41F4-A63E-B4C9432CFBF5}" type="sibTrans" cxnId="{2432AB30-8E93-49A1-BCF7-E03DEB7854D6}">
      <dgm:prSet/>
      <dgm:spPr/>
      <dgm:t>
        <a:bodyPr/>
        <a:lstStyle/>
        <a:p>
          <a:endParaRPr lang="pt-BR"/>
        </a:p>
      </dgm:t>
    </dgm:pt>
    <dgm:pt modelId="{7150189F-A5D6-451D-B622-5FFE82D62980}" type="pres">
      <dgm:prSet presAssocID="{1AA85006-D8DA-4A86-9FE5-6E18262F32A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79146492-324A-4FD6-8060-CE1DD41F6674}" type="pres">
      <dgm:prSet presAssocID="{04242A40-ACBE-41E7-9FA5-FFB8D670E9E5}" presName="composite" presStyleCnt="0"/>
      <dgm:spPr/>
    </dgm:pt>
    <dgm:pt modelId="{85F5EECE-90FE-4A11-9800-430EDB94FB75}" type="pres">
      <dgm:prSet presAssocID="{04242A40-ACBE-41E7-9FA5-FFB8D670E9E5}" presName="bentUpArrow1" presStyleLbl="alignImgPlace1" presStyleIdx="0" presStyleCnt="2" custScaleX="83604" custScaleY="94205" custLinFactNeighborX="27120" custLinFactNeighborY="11613"/>
      <dgm:spPr>
        <a:solidFill>
          <a:schemeClr val="tx1"/>
        </a:solidFill>
        <a:ln>
          <a:solidFill>
            <a:schemeClr val="tx1"/>
          </a:solidFill>
        </a:ln>
      </dgm:spPr>
    </dgm:pt>
    <dgm:pt modelId="{E019C4C5-519D-4BBC-9996-1B48F9C2CDE7}" type="pres">
      <dgm:prSet presAssocID="{04242A40-ACBE-41E7-9FA5-FFB8D670E9E5}" presName="ParentText" presStyleLbl="node1" presStyleIdx="0" presStyleCnt="3" custLinFactNeighborX="-764" custLinFactNeighborY="-23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6C283C-CF06-434C-97CD-9EF1293B6F55}" type="pres">
      <dgm:prSet presAssocID="{04242A40-ACBE-41E7-9FA5-FFB8D670E9E5}" presName="ChildText" presStyleLbl="revTx" presStyleIdx="0" presStyleCnt="2" custScaleX="518383" custLinFactX="97048" custLinFactNeighborX="100000" custLinFactNeighborY="-28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E58B65-FCF2-4DF7-8942-BF3B3398F16E}" type="pres">
      <dgm:prSet presAssocID="{F6CC9204-8DEE-4D4D-B2E6-B6B75FD8C756}" presName="sibTrans" presStyleCnt="0"/>
      <dgm:spPr/>
    </dgm:pt>
    <dgm:pt modelId="{7264A868-B88E-4D6F-8260-8BAFDDEFF52B}" type="pres">
      <dgm:prSet presAssocID="{5FD11CA4-A7CE-451E-A0D6-E88C7AD06A4E}" presName="composite" presStyleCnt="0"/>
      <dgm:spPr/>
    </dgm:pt>
    <dgm:pt modelId="{6446976D-73F6-44A3-A05D-423132F51EFB}" type="pres">
      <dgm:prSet presAssocID="{5FD11CA4-A7CE-451E-A0D6-E88C7AD06A4E}" presName="bentUpArrow1" presStyleLbl="alignImgPlace1" presStyleIdx="1" presStyleCnt="2" custScaleX="92349" custScaleY="96098" custLinFactNeighborY="4484"/>
      <dgm:spPr>
        <a:solidFill>
          <a:schemeClr val="tx1"/>
        </a:solidFill>
        <a:ln>
          <a:solidFill>
            <a:schemeClr val="tx1"/>
          </a:solidFill>
        </a:ln>
      </dgm:spPr>
    </dgm:pt>
    <dgm:pt modelId="{D5320FE3-EE3B-461C-9375-759A4CB3A19A}" type="pres">
      <dgm:prSet presAssocID="{5FD11CA4-A7CE-451E-A0D6-E88C7AD06A4E}" presName="ParentText" presStyleLbl="node1" presStyleIdx="1" presStyleCnt="3" custLinFactNeighborX="-23690" custLinFactNeighborY="-57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8F5609-F19C-419C-99CB-2EA132B1489D}" type="pres">
      <dgm:prSet presAssocID="{5FD11CA4-A7CE-451E-A0D6-E88C7AD06A4E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4D7A45-5037-4A29-A7E1-512CC04D1062}" type="pres">
      <dgm:prSet presAssocID="{63048B3E-A3D2-4129-B0F7-C445153970E2}" presName="sibTrans" presStyleCnt="0"/>
      <dgm:spPr/>
    </dgm:pt>
    <dgm:pt modelId="{FF36CD6A-C75C-4274-8C39-F4D3ABE303FF}" type="pres">
      <dgm:prSet presAssocID="{050BF0B7-6D31-48BA-98DC-0F9077D5D0A5}" presName="composite" presStyleCnt="0"/>
      <dgm:spPr/>
    </dgm:pt>
    <dgm:pt modelId="{88CCF213-DA91-4AC5-801C-3C5A3EDB8E87}" type="pres">
      <dgm:prSet presAssocID="{050BF0B7-6D31-48BA-98DC-0F9077D5D0A5}" presName="ParentText" presStyleLbl="node1" presStyleIdx="2" presStyleCnt="3" custLinFactNeighborX="-92075" custLinFactNeighborY="-43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060F1E-FC2D-4A8E-AB99-021E420F02C0}" type="presOf" srcId="{04242A40-ACBE-41E7-9FA5-FFB8D670E9E5}" destId="{E019C4C5-519D-4BBC-9996-1B48F9C2CDE7}" srcOrd="0" destOrd="0" presId="urn:microsoft.com/office/officeart/2005/8/layout/StepDownProcess"/>
    <dgm:cxn modelId="{2432AB30-8E93-49A1-BCF7-E03DEB7854D6}" srcId="{1AA85006-D8DA-4A86-9FE5-6E18262F32A7}" destId="{050BF0B7-6D31-48BA-98DC-0F9077D5D0A5}" srcOrd="2" destOrd="0" parTransId="{5F9932D3-5FA2-41A9-BA9B-D8D160D6C50A}" sibTransId="{6703F323-83C7-41F4-A63E-B4C9432CFBF5}"/>
    <dgm:cxn modelId="{6604BBFE-F0A1-4BE9-A644-BB05446EB437}" type="presOf" srcId="{5FD11CA4-A7CE-451E-A0D6-E88C7AD06A4E}" destId="{D5320FE3-EE3B-461C-9375-759A4CB3A19A}" srcOrd="0" destOrd="0" presId="urn:microsoft.com/office/officeart/2005/8/layout/StepDownProcess"/>
    <dgm:cxn modelId="{CE212716-D087-4F4C-B459-968FB9095234}" srcId="{1AA85006-D8DA-4A86-9FE5-6E18262F32A7}" destId="{04242A40-ACBE-41E7-9FA5-FFB8D670E9E5}" srcOrd="0" destOrd="0" parTransId="{1AFC1C0D-F888-4544-A905-04E0CABE7AF6}" sibTransId="{F6CC9204-8DEE-4D4D-B2E6-B6B75FD8C756}"/>
    <dgm:cxn modelId="{7F9E51E4-A612-4333-BF33-F07DC90DCA20}" srcId="{1AA85006-D8DA-4A86-9FE5-6E18262F32A7}" destId="{5FD11CA4-A7CE-451E-A0D6-E88C7AD06A4E}" srcOrd="1" destOrd="0" parTransId="{7556D86E-317D-4725-8F67-39D4792FA753}" sibTransId="{63048B3E-A3D2-4129-B0F7-C445153970E2}"/>
    <dgm:cxn modelId="{01F5631A-51CD-499D-AFCF-02E340D35AA8}" type="presOf" srcId="{050BF0B7-6D31-48BA-98DC-0F9077D5D0A5}" destId="{88CCF213-DA91-4AC5-801C-3C5A3EDB8E87}" srcOrd="0" destOrd="0" presId="urn:microsoft.com/office/officeart/2005/8/layout/StepDownProcess"/>
    <dgm:cxn modelId="{76791DD1-7C45-4892-BF8C-C246C84C0BED}" type="presOf" srcId="{1AA85006-D8DA-4A86-9FE5-6E18262F32A7}" destId="{7150189F-A5D6-451D-B622-5FFE82D62980}" srcOrd="0" destOrd="0" presId="urn:microsoft.com/office/officeart/2005/8/layout/StepDownProcess"/>
    <dgm:cxn modelId="{EE2E730A-AB36-4B7F-9899-547570678B39}" type="presParOf" srcId="{7150189F-A5D6-451D-B622-5FFE82D62980}" destId="{79146492-324A-4FD6-8060-CE1DD41F6674}" srcOrd="0" destOrd="0" presId="urn:microsoft.com/office/officeart/2005/8/layout/StepDownProcess"/>
    <dgm:cxn modelId="{B6A2ECA9-3EB8-4FE4-9D58-C482602E5B6B}" type="presParOf" srcId="{79146492-324A-4FD6-8060-CE1DD41F6674}" destId="{85F5EECE-90FE-4A11-9800-430EDB94FB75}" srcOrd="0" destOrd="0" presId="urn:microsoft.com/office/officeart/2005/8/layout/StepDownProcess"/>
    <dgm:cxn modelId="{B944C173-4682-4348-AB9F-ABAA49F7E37F}" type="presParOf" srcId="{79146492-324A-4FD6-8060-CE1DD41F6674}" destId="{E019C4C5-519D-4BBC-9996-1B48F9C2CDE7}" srcOrd="1" destOrd="0" presId="urn:microsoft.com/office/officeart/2005/8/layout/StepDownProcess"/>
    <dgm:cxn modelId="{F27CA7FE-26DD-4435-AE94-830786569797}" type="presParOf" srcId="{79146492-324A-4FD6-8060-CE1DD41F6674}" destId="{166C283C-CF06-434C-97CD-9EF1293B6F55}" srcOrd="2" destOrd="0" presId="urn:microsoft.com/office/officeart/2005/8/layout/StepDownProcess"/>
    <dgm:cxn modelId="{0B830709-5F7E-4034-9483-BB52D0AB1E41}" type="presParOf" srcId="{7150189F-A5D6-451D-B622-5FFE82D62980}" destId="{86E58B65-FCF2-4DF7-8942-BF3B3398F16E}" srcOrd="1" destOrd="0" presId="urn:microsoft.com/office/officeart/2005/8/layout/StepDownProcess"/>
    <dgm:cxn modelId="{9D95679B-6907-48BF-8779-4BDD8AAA2CD9}" type="presParOf" srcId="{7150189F-A5D6-451D-B622-5FFE82D62980}" destId="{7264A868-B88E-4D6F-8260-8BAFDDEFF52B}" srcOrd="2" destOrd="0" presId="urn:microsoft.com/office/officeart/2005/8/layout/StepDownProcess"/>
    <dgm:cxn modelId="{C0247F3C-AFDB-453D-BA15-EF8B6048754C}" type="presParOf" srcId="{7264A868-B88E-4D6F-8260-8BAFDDEFF52B}" destId="{6446976D-73F6-44A3-A05D-423132F51EFB}" srcOrd="0" destOrd="0" presId="urn:microsoft.com/office/officeart/2005/8/layout/StepDownProcess"/>
    <dgm:cxn modelId="{401881E2-B9D8-4654-8C07-A5DE616015C4}" type="presParOf" srcId="{7264A868-B88E-4D6F-8260-8BAFDDEFF52B}" destId="{D5320FE3-EE3B-461C-9375-759A4CB3A19A}" srcOrd="1" destOrd="0" presId="urn:microsoft.com/office/officeart/2005/8/layout/StepDownProcess"/>
    <dgm:cxn modelId="{D381CA11-4E80-4448-8D93-E8518E6689BE}" type="presParOf" srcId="{7264A868-B88E-4D6F-8260-8BAFDDEFF52B}" destId="{028F5609-F19C-419C-99CB-2EA132B1489D}" srcOrd="2" destOrd="0" presId="urn:microsoft.com/office/officeart/2005/8/layout/StepDownProcess"/>
    <dgm:cxn modelId="{73FE6B69-4F23-47C4-81A9-9CF780F37693}" type="presParOf" srcId="{7150189F-A5D6-451D-B622-5FFE82D62980}" destId="{714D7A45-5037-4A29-A7E1-512CC04D1062}" srcOrd="3" destOrd="0" presId="urn:microsoft.com/office/officeart/2005/8/layout/StepDownProcess"/>
    <dgm:cxn modelId="{4B3741FF-1045-4F8F-9C62-B863B95C626F}" type="presParOf" srcId="{7150189F-A5D6-451D-B622-5FFE82D62980}" destId="{FF36CD6A-C75C-4274-8C39-F4D3ABE303FF}" srcOrd="4" destOrd="0" presId="urn:microsoft.com/office/officeart/2005/8/layout/StepDownProcess"/>
    <dgm:cxn modelId="{E5420F8F-D3A6-447B-8236-DE18F2DD16DF}" type="presParOf" srcId="{FF36CD6A-C75C-4274-8C39-F4D3ABE303FF}" destId="{88CCF213-DA91-4AC5-801C-3C5A3EDB8E8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17B61A-4803-47A2-9E78-C19ED531DD0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FBF98A5-9B2C-47A2-AF0A-B411EECD057B}">
      <dgm:prSet phldrT="[Texto]"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1.Média Móvel Simples</a:t>
          </a:r>
          <a:endParaRPr lang="pt-BR" dirty="0"/>
        </a:p>
      </dgm:t>
    </dgm:pt>
    <dgm:pt modelId="{2B06600E-15E0-47E6-B4AD-EB27096218E9}" type="parTrans" cxnId="{75CA375D-C971-4B84-B7F3-613166512313}">
      <dgm:prSet/>
      <dgm:spPr/>
      <dgm:t>
        <a:bodyPr/>
        <a:lstStyle/>
        <a:p>
          <a:endParaRPr lang="pt-BR"/>
        </a:p>
      </dgm:t>
    </dgm:pt>
    <dgm:pt modelId="{4DDD2609-6364-4476-BB38-3974AE40F787}" type="sibTrans" cxnId="{75CA375D-C971-4B84-B7F3-613166512313}">
      <dgm:prSet/>
      <dgm:spPr/>
      <dgm:t>
        <a:bodyPr/>
        <a:lstStyle/>
        <a:p>
          <a:endParaRPr lang="pt-BR"/>
        </a:p>
      </dgm:t>
    </dgm:pt>
    <dgm:pt modelId="{F068E341-C8B7-4246-9B8D-2D68948A882A}">
      <dgm:prSet phldrT="[Texto]"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3.Média com Suavização Exponencial </a:t>
          </a:r>
          <a:endParaRPr lang="pt-BR" dirty="0"/>
        </a:p>
      </dgm:t>
    </dgm:pt>
    <dgm:pt modelId="{AD868C3C-05E2-4909-9882-327A585D2396}" type="parTrans" cxnId="{6A9915CA-6CB4-4687-9E9B-A35B67956488}">
      <dgm:prSet/>
      <dgm:spPr/>
      <dgm:t>
        <a:bodyPr/>
        <a:lstStyle/>
        <a:p>
          <a:endParaRPr lang="pt-BR"/>
        </a:p>
      </dgm:t>
    </dgm:pt>
    <dgm:pt modelId="{57EDC3B3-DEA5-4410-8C02-7885EC9EA47C}" type="sibTrans" cxnId="{6A9915CA-6CB4-4687-9E9B-A35B67956488}">
      <dgm:prSet/>
      <dgm:spPr/>
      <dgm:t>
        <a:bodyPr/>
        <a:lstStyle/>
        <a:p>
          <a:endParaRPr lang="pt-BR"/>
        </a:p>
      </dgm:t>
    </dgm:pt>
    <dgm:pt modelId="{27EDCFFA-30DC-4B5E-9960-A669FC994EA6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2.Média Ponderada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9C32B6-A4B3-4490-B388-CE68AB0128E4}" type="parTrans" cxnId="{98DCA057-9205-4631-8282-98445F0288CB}">
      <dgm:prSet/>
      <dgm:spPr/>
      <dgm:t>
        <a:bodyPr/>
        <a:lstStyle/>
        <a:p>
          <a:endParaRPr lang="pt-BR"/>
        </a:p>
      </dgm:t>
    </dgm:pt>
    <dgm:pt modelId="{A364F6AE-5686-484A-B3CD-9C25299BE92F}" type="sibTrans" cxnId="{98DCA057-9205-4631-8282-98445F0288CB}">
      <dgm:prSet/>
      <dgm:spPr/>
      <dgm:t>
        <a:bodyPr/>
        <a:lstStyle/>
        <a:p>
          <a:endParaRPr lang="pt-BR"/>
        </a:p>
      </dgm:t>
    </dgm:pt>
    <dgm:pt modelId="{46A0912B-7126-49CF-8C7D-B489B01B2DCA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4.Método de Mínimos Quadrados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F9305C-5B2D-4BB7-93EF-7BC5A06D8A6C}" type="parTrans" cxnId="{A3399884-79FB-4D40-8D64-DC8B1996BB8B}">
      <dgm:prSet/>
      <dgm:spPr/>
      <dgm:t>
        <a:bodyPr/>
        <a:lstStyle/>
        <a:p>
          <a:endParaRPr lang="pt-BR"/>
        </a:p>
      </dgm:t>
    </dgm:pt>
    <dgm:pt modelId="{11CE99CF-050F-453B-AFD6-07BBFF37B1B1}" type="sibTrans" cxnId="{A3399884-79FB-4D40-8D64-DC8B1996BB8B}">
      <dgm:prSet/>
      <dgm:spPr/>
      <dgm:t>
        <a:bodyPr/>
        <a:lstStyle/>
        <a:p>
          <a:endParaRPr lang="pt-BR"/>
        </a:p>
      </dgm:t>
    </dgm:pt>
    <dgm:pt modelId="{AC38A5F6-2F76-4E6B-96E8-80DB4370EF9F}" type="pres">
      <dgm:prSet presAssocID="{B417B61A-4803-47A2-9E78-C19ED531DD0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D6C0F2D-DF76-425E-8F66-797FB816660F}" type="pres">
      <dgm:prSet presAssocID="{3FBF98A5-9B2C-47A2-AF0A-B411EECD057B}" presName="parentLin" presStyleCnt="0"/>
      <dgm:spPr/>
    </dgm:pt>
    <dgm:pt modelId="{53775CDA-25F0-47AE-B508-389AF8D93CA6}" type="pres">
      <dgm:prSet presAssocID="{3FBF98A5-9B2C-47A2-AF0A-B411EECD057B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42645388-23EF-4409-A4F5-DBE4C5675B3D}" type="pres">
      <dgm:prSet presAssocID="{3FBF98A5-9B2C-47A2-AF0A-B411EECD057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3EFD88-BD5C-4CB1-A4D1-6BEB9B08DDBD}" type="pres">
      <dgm:prSet presAssocID="{3FBF98A5-9B2C-47A2-AF0A-B411EECD057B}" presName="negativeSpace" presStyleCnt="0"/>
      <dgm:spPr/>
    </dgm:pt>
    <dgm:pt modelId="{E1085F7C-C506-4320-BB0C-117B22025894}" type="pres">
      <dgm:prSet presAssocID="{3FBF98A5-9B2C-47A2-AF0A-B411EECD057B}" presName="childText" presStyleLbl="conFgAcc1" presStyleIdx="0" presStyleCnt="4">
        <dgm:presLayoutVars>
          <dgm:bulletEnabled val="1"/>
        </dgm:presLayoutVars>
      </dgm:prSet>
      <dgm:spPr/>
    </dgm:pt>
    <dgm:pt modelId="{74C19B1B-0AB2-40BB-9B01-B3ED4D583A3A}" type="pres">
      <dgm:prSet presAssocID="{4DDD2609-6364-4476-BB38-3974AE40F787}" presName="spaceBetweenRectangles" presStyleCnt="0"/>
      <dgm:spPr/>
    </dgm:pt>
    <dgm:pt modelId="{C3C03E42-B68F-4308-9D36-25FDC66AEDB2}" type="pres">
      <dgm:prSet presAssocID="{27EDCFFA-30DC-4B5E-9960-A669FC994EA6}" presName="parentLin" presStyleCnt="0"/>
      <dgm:spPr/>
    </dgm:pt>
    <dgm:pt modelId="{7BCCD3D7-8CB6-422D-8704-1447ACD67A55}" type="pres">
      <dgm:prSet presAssocID="{27EDCFFA-30DC-4B5E-9960-A669FC994EA6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3D2DB0CF-D6E1-45AF-8207-352ABF342AC7}" type="pres">
      <dgm:prSet presAssocID="{27EDCFFA-30DC-4B5E-9960-A669FC994EA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081A45-94F4-46CF-AFDD-0FC97C502BBC}" type="pres">
      <dgm:prSet presAssocID="{27EDCFFA-30DC-4B5E-9960-A669FC994EA6}" presName="negativeSpace" presStyleCnt="0"/>
      <dgm:spPr/>
    </dgm:pt>
    <dgm:pt modelId="{4F51BBD2-2377-4878-8EA4-7D3A37AABE72}" type="pres">
      <dgm:prSet presAssocID="{27EDCFFA-30DC-4B5E-9960-A669FC994EA6}" presName="childText" presStyleLbl="conFgAcc1" presStyleIdx="1" presStyleCnt="4">
        <dgm:presLayoutVars>
          <dgm:bulletEnabled val="1"/>
        </dgm:presLayoutVars>
      </dgm:prSet>
      <dgm:spPr/>
    </dgm:pt>
    <dgm:pt modelId="{4DEB6475-83C9-4759-8E7D-D1126ED1D968}" type="pres">
      <dgm:prSet presAssocID="{A364F6AE-5686-484A-B3CD-9C25299BE92F}" presName="spaceBetweenRectangles" presStyleCnt="0"/>
      <dgm:spPr/>
    </dgm:pt>
    <dgm:pt modelId="{1537B262-E139-418E-860B-1998744784EA}" type="pres">
      <dgm:prSet presAssocID="{F068E341-C8B7-4246-9B8D-2D68948A882A}" presName="parentLin" presStyleCnt="0"/>
      <dgm:spPr/>
    </dgm:pt>
    <dgm:pt modelId="{39767FD9-9D33-498B-B9CC-E8BF1B8FD865}" type="pres">
      <dgm:prSet presAssocID="{F068E341-C8B7-4246-9B8D-2D68948A882A}" presName="parentLeftMargin" presStyleLbl="node1" presStyleIdx="1" presStyleCnt="4"/>
      <dgm:spPr/>
      <dgm:t>
        <a:bodyPr/>
        <a:lstStyle/>
        <a:p>
          <a:endParaRPr lang="pt-BR"/>
        </a:p>
      </dgm:t>
    </dgm:pt>
    <dgm:pt modelId="{9F669018-98AA-4AA0-A1AE-4C7267A3F7AD}" type="pres">
      <dgm:prSet presAssocID="{F068E341-C8B7-4246-9B8D-2D68948A882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E2895A-0AA7-4835-B88E-51CB9A93BD7F}" type="pres">
      <dgm:prSet presAssocID="{F068E341-C8B7-4246-9B8D-2D68948A882A}" presName="negativeSpace" presStyleCnt="0"/>
      <dgm:spPr/>
    </dgm:pt>
    <dgm:pt modelId="{800E97C4-61B0-43F1-B9B0-F143D9CF45BA}" type="pres">
      <dgm:prSet presAssocID="{F068E341-C8B7-4246-9B8D-2D68948A882A}" presName="childText" presStyleLbl="conFgAcc1" presStyleIdx="2" presStyleCnt="4">
        <dgm:presLayoutVars>
          <dgm:bulletEnabled val="1"/>
        </dgm:presLayoutVars>
      </dgm:prSet>
      <dgm:spPr/>
    </dgm:pt>
    <dgm:pt modelId="{832C8DCA-DA54-420C-9FE4-2391A9C67810}" type="pres">
      <dgm:prSet presAssocID="{57EDC3B3-DEA5-4410-8C02-7885EC9EA47C}" presName="spaceBetweenRectangles" presStyleCnt="0"/>
      <dgm:spPr/>
    </dgm:pt>
    <dgm:pt modelId="{329263F3-EF68-44AF-A8E2-F2D6B3BC742D}" type="pres">
      <dgm:prSet presAssocID="{46A0912B-7126-49CF-8C7D-B489B01B2DCA}" presName="parentLin" presStyleCnt="0"/>
      <dgm:spPr/>
    </dgm:pt>
    <dgm:pt modelId="{56D09502-A476-499B-B594-6BF2A5777EFB}" type="pres">
      <dgm:prSet presAssocID="{46A0912B-7126-49CF-8C7D-B489B01B2DCA}" presName="parentLeftMargin" presStyleLbl="node1" presStyleIdx="2" presStyleCnt="4"/>
      <dgm:spPr/>
      <dgm:t>
        <a:bodyPr/>
        <a:lstStyle/>
        <a:p>
          <a:endParaRPr lang="pt-BR"/>
        </a:p>
      </dgm:t>
    </dgm:pt>
    <dgm:pt modelId="{42A8696E-A60A-434C-8828-A3ECCC964D46}" type="pres">
      <dgm:prSet presAssocID="{46A0912B-7126-49CF-8C7D-B489B01B2DC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50DF7C-5816-4121-8B5C-E39DAC04F065}" type="pres">
      <dgm:prSet presAssocID="{46A0912B-7126-49CF-8C7D-B489B01B2DCA}" presName="negativeSpace" presStyleCnt="0"/>
      <dgm:spPr/>
    </dgm:pt>
    <dgm:pt modelId="{A8BC9BDC-7095-49CA-B6D8-00EC9EA3C53F}" type="pres">
      <dgm:prSet presAssocID="{46A0912B-7126-49CF-8C7D-B489B01B2DC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C2F3207-EFEE-4352-B84D-93994C8F786F}" type="presOf" srcId="{27EDCFFA-30DC-4B5E-9960-A669FC994EA6}" destId="{7BCCD3D7-8CB6-422D-8704-1447ACD67A55}" srcOrd="0" destOrd="0" presId="urn:microsoft.com/office/officeart/2005/8/layout/list1"/>
    <dgm:cxn modelId="{6A9915CA-6CB4-4687-9E9B-A35B67956488}" srcId="{B417B61A-4803-47A2-9E78-C19ED531DD09}" destId="{F068E341-C8B7-4246-9B8D-2D68948A882A}" srcOrd="2" destOrd="0" parTransId="{AD868C3C-05E2-4909-9882-327A585D2396}" sibTransId="{57EDC3B3-DEA5-4410-8C02-7885EC9EA47C}"/>
    <dgm:cxn modelId="{4D54926E-0158-45A9-95EE-16042A7676CE}" type="presOf" srcId="{46A0912B-7126-49CF-8C7D-B489B01B2DCA}" destId="{42A8696E-A60A-434C-8828-A3ECCC964D46}" srcOrd="1" destOrd="0" presId="urn:microsoft.com/office/officeart/2005/8/layout/list1"/>
    <dgm:cxn modelId="{3B156E47-4BC8-4FBF-B008-BD151274F1C1}" type="presOf" srcId="{3FBF98A5-9B2C-47A2-AF0A-B411EECD057B}" destId="{53775CDA-25F0-47AE-B508-389AF8D93CA6}" srcOrd="0" destOrd="0" presId="urn:microsoft.com/office/officeart/2005/8/layout/list1"/>
    <dgm:cxn modelId="{01ED6209-0DF6-40B7-8211-DF603E34698C}" type="presOf" srcId="{3FBF98A5-9B2C-47A2-AF0A-B411EECD057B}" destId="{42645388-23EF-4409-A4F5-DBE4C5675B3D}" srcOrd="1" destOrd="0" presId="urn:microsoft.com/office/officeart/2005/8/layout/list1"/>
    <dgm:cxn modelId="{75CA375D-C971-4B84-B7F3-613166512313}" srcId="{B417B61A-4803-47A2-9E78-C19ED531DD09}" destId="{3FBF98A5-9B2C-47A2-AF0A-B411EECD057B}" srcOrd="0" destOrd="0" parTransId="{2B06600E-15E0-47E6-B4AD-EB27096218E9}" sibTransId="{4DDD2609-6364-4476-BB38-3974AE40F787}"/>
    <dgm:cxn modelId="{98DCA057-9205-4631-8282-98445F0288CB}" srcId="{B417B61A-4803-47A2-9E78-C19ED531DD09}" destId="{27EDCFFA-30DC-4B5E-9960-A669FC994EA6}" srcOrd="1" destOrd="0" parTransId="{D49C32B6-A4B3-4490-B388-CE68AB0128E4}" sibTransId="{A364F6AE-5686-484A-B3CD-9C25299BE92F}"/>
    <dgm:cxn modelId="{EF1DDAF5-67E9-4CBC-8182-D2BF6EEAAF9D}" type="presOf" srcId="{F068E341-C8B7-4246-9B8D-2D68948A882A}" destId="{39767FD9-9D33-498B-B9CC-E8BF1B8FD865}" srcOrd="0" destOrd="0" presId="urn:microsoft.com/office/officeart/2005/8/layout/list1"/>
    <dgm:cxn modelId="{5A9467F4-2754-4FD3-8ED4-74F95FEF877C}" type="presOf" srcId="{27EDCFFA-30DC-4B5E-9960-A669FC994EA6}" destId="{3D2DB0CF-D6E1-45AF-8207-352ABF342AC7}" srcOrd="1" destOrd="0" presId="urn:microsoft.com/office/officeart/2005/8/layout/list1"/>
    <dgm:cxn modelId="{69AE3D05-1E3F-4619-ADCA-19FDEB291DD3}" type="presOf" srcId="{F068E341-C8B7-4246-9B8D-2D68948A882A}" destId="{9F669018-98AA-4AA0-A1AE-4C7267A3F7AD}" srcOrd="1" destOrd="0" presId="urn:microsoft.com/office/officeart/2005/8/layout/list1"/>
    <dgm:cxn modelId="{84E69D3C-1E01-4F14-AF0C-E4556195E3C8}" type="presOf" srcId="{B417B61A-4803-47A2-9E78-C19ED531DD09}" destId="{AC38A5F6-2F76-4E6B-96E8-80DB4370EF9F}" srcOrd="0" destOrd="0" presId="urn:microsoft.com/office/officeart/2005/8/layout/list1"/>
    <dgm:cxn modelId="{845AF56D-B8AE-4AC5-AB6B-5799AD214D7B}" type="presOf" srcId="{46A0912B-7126-49CF-8C7D-B489B01B2DCA}" destId="{56D09502-A476-499B-B594-6BF2A5777EFB}" srcOrd="0" destOrd="0" presId="urn:microsoft.com/office/officeart/2005/8/layout/list1"/>
    <dgm:cxn modelId="{A3399884-79FB-4D40-8D64-DC8B1996BB8B}" srcId="{B417B61A-4803-47A2-9E78-C19ED531DD09}" destId="{46A0912B-7126-49CF-8C7D-B489B01B2DCA}" srcOrd="3" destOrd="0" parTransId="{B8F9305C-5B2D-4BB7-93EF-7BC5A06D8A6C}" sibTransId="{11CE99CF-050F-453B-AFD6-07BBFF37B1B1}"/>
    <dgm:cxn modelId="{40C70013-7934-4B4D-823D-4B93084747DD}" type="presParOf" srcId="{AC38A5F6-2F76-4E6B-96E8-80DB4370EF9F}" destId="{AD6C0F2D-DF76-425E-8F66-797FB816660F}" srcOrd="0" destOrd="0" presId="urn:microsoft.com/office/officeart/2005/8/layout/list1"/>
    <dgm:cxn modelId="{BD6FD542-1163-41CE-AFC2-CF3F40C01B26}" type="presParOf" srcId="{AD6C0F2D-DF76-425E-8F66-797FB816660F}" destId="{53775CDA-25F0-47AE-B508-389AF8D93CA6}" srcOrd="0" destOrd="0" presId="urn:microsoft.com/office/officeart/2005/8/layout/list1"/>
    <dgm:cxn modelId="{5FAA9837-D5BD-46A6-A8B1-8A1F211534C1}" type="presParOf" srcId="{AD6C0F2D-DF76-425E-8F66-797FB816660F}" destId="{42645388-23EF-4409-A4F5-DBE4C5675B3D}" srcOrd="1" destOrd="0" presId="urn:microsoft.com/office/officeart/2005/8/layout/list1"/>
    <dgm:cxn modelId="{870CB65B-527D-4345-A413-039A146F8F41}" type="presParOf" srcId="{AC38A5F6-2F76-4E6B-96E8-80DB4370EF9F}" destId="{EA3EFD88-BD5C-4CB1-A4D1-6BEB9B08DDBD}" srcOrd="1" destOrd="0" presId="urn:microsoft.com/office/officeart/2005/8/layout/list1"/>
    <dgm:cxn modelId="{FD202D63-3FCB-4781-BEA8-508B975C8DF8}" type="presParOf" srcId="{AC38A5F6-2F76-4E6B-96E8-80DB4370EF9F}" destId="{E1085F7C-C506-4320-BB0C-117B22025894}" srcOrd="2" destOrd="0" presId="urn:microsoft.com/office/officeart/2005/8/layout/list1"/>
    <dgm:cxn modelId="{D16105B2-9324-4FB8-8C0A-FF99A3DAF34C}" type="presParOf" srcId="{AC38A5F6-2F76-4E6B-96E8-80DB4370EF9F}" destId="{74C19B1B-0AB2-40BB-9B01-B3ED4D583A3A}" srcOrd="3" destOrd="0" presId="urn:microsoft.com/office/officeart/2005/8/layout/list1"/>
    <dgm:cxn modelId="{D5D64604-436B-412F-AE0A-7E4E5573FC87}" type="presParOf" srcId="{AC38A5F6-2F76-4E6B-96E8-80DB4370EF9F}" destId="{C3C03E42-B68F-4308-9D36-25FDC66AEDB2}" srcOrd="4" destOrd="0" presId="urn:microsoft.com/office/officeart/2005/8/layout/list1"/>
    <dgm:cxn modelId="{D67107B3-B471-485D-A0E1-5E446D1822C2}" type="presParOf" srcId="{C3C03E42-B68F-4308-9D36-25FDC66AEDB2}" destId="{7BCCD3D7-8CB6-422D-8704-1447ACD67A55}" srcOrd="0" destOrd="0" presId="urn:microsoft.com/office/officeart/2005/8/layout/list1"/>
    <dgm:cxn modelId="{71DCE863-2CDD-41DB-9CEF-0FCEF69A2B07}" type="presParOf" srcId="{C3C03E42-B68F-4308-9D36-25FDC66AEDB2}" destId="{3D2DB0CF-D6E1-45AF-8207-352ABF342AC7}" srcOrd="1" destOrd="0" presId="urn:microsoft.com/office/officeart/2005/8/layout/list1"/>
    <dgm:cxn modelId="{33EBB981-FF62-45AC-A030-42A32DEAC74C}" type="presParOf" srcId="{AC38A5F6-2F76-4E6B-96E8-80DB4370EF9F}" destId="{A4081A45-94F4-46CF-AFDD-0FC97C502BBC}" srcOrd="5" destOrd="0" presId="urn:microsoft.com/office/officeart/2005/8/layout/list1"/>
    <dgm:cxn modelId="{BFDD8D63-9BA0-4AC6-B3BC-D75B872BBDAF}" type="presParOf" srcId="{AC38A5F6-2F76-4E6B-96E8-80DB4370EF9F}" destId="{4F51BBD2-2377-4878-8EA4-7D3A37AABE72}" srcOrd="6" destOrd="0" presId="urn:microsoft.com/office/officeart/2005/8/layout/list1"/>
    <dgm:cxn modelId="{C5D56881-3E38-4A3D-A6F1-1014F93C9DE6}" type="presParOf" srcId="{AC38A5F6-2F76-4E6B-96E8-80DB4370EF9F}" destId="{4DEB6475-83C9-4759-8E7D-D1126ED1D968}" srcOrd="7" destOrd="0" presId="urn:microsoft.com/office/officeart/2005/8/layout/list1"/>
    <dgm:cxn modelId="{69644779-B2BF-4E5B-AD65-8151BDB63E39}" type="presParOf" srcId="{AC38A5F6-2F76-4E6B-96E8-80DB4370EF9F}" destId="{1537B262-E139-418E-860B-1998744784EA}" srcOrd="8" destOrd="0" presId="urn:microsoft.com/office/officeart/2005/8/layout/list1"/>
    <dgm:cxn modelId="{2D0ECE3C-51F1-47B3-BC28-F528941EA184}" type="presParOf" srcId="{1537B262-E139-418E-860B-1998744784EA}" destId="{39767FD9-9D33-498B-B9CC-E8BF1B8FD865}" srcOrd="0" destOrd="0" presId="urn:microsoft.com/office/officeart/2005/8/layout/list1"/>
    <dgm:cxn modelId="{549B20AA-8620-4B13-A043-82119B833307}" type="presParOf" srcId="{1537B262-E139-418E-860B-1998744784EA}" destId="{9F669018-98AA-4AA0-A1AE-4C7267A3F7AD}" srcOrd="1" destOrd="0" presId="urn:microsoft.com/office/officeart/2005/8/layout/list1"/>
    <dgm:cxn modelId="{B98EE115-4E8F-4EC4-BAC2-100B6C0D9509}" type="presParOf" srcId="{AC38A5F6-2F76-4E6B-96E8-80DB4370EF9F}" destId="{CBE2895A-0AA7-4835-B88E-51CB9A93BD7F}" srcOrd="9" destOrd="0" presId="urn:microsoft.com/office/officeart/2005/8/layout/list1"/>
    <dgm:cxn modelId="{82457A6C-23AF-4A11-870C-7185C464C644}" type="presParOf" srcId="{AC38A5F6-2F76-4E6B-96E8-80DB4370EF9F}" destId="{800E97C4-61B0-43F1-B9B0-F143D9CF45BA}" srcOrd="10" destOrd="0" presId="urn:microsoft.com/office/officeart/2005/8/layout/list1"/>
    <dgm:cxn modelId="{6F65C3E5-160F-4EC5-8E65-FDB008DD898E}" type="presParOf" srcId="{AC38A5F6-2F76-4E6B-96E8-80DB4370EF9F}" destId="{832C8DCA-DA54-420C-9FE4-2391A9C67810}" srcOrd="11" destOrd="0" presId="urn:microsoft.com/office/officeart/2005/8/layout/list1"/>
    <dgm:cxn modelId="{FE507D22-663D-4B4F-A728-AA8F5939C0FA}" type="presParOf" srcId="{AC38A5F6-2F76-4E6B-96E8-80DB4370EF9F}" destId="{329263F3-EF68-44AF-A8E2-F2D6B3BC742D}" srcOrd="12" destOrd="0" presId="urn:microsoft.com/office/officeart/2005/8/layout/list1"/>
    <dgm:cxn modelId="{8C9A0707-4C66-4926-B57D-93D11D0E3682}" type="presParOf" srcId="{329263F3-EF68-44AF-A8E2-F2D6B3BC742D}" destId="{56D09502-A476-499B-B594-6BF2A5777EFB}" srcOrd="0" destOrd="0" presId="urn:microsoft.com/office/officeart/2005/8/layout/list1"/>
    <dgm:cxn modelId="{42D005CB-E6EA-40E5-910F-B32E005D8473}" type="presParOf" srcId="{329263F3-EF68-44AF-A8E2-F2D6B3BC742D}" destId="{42A8696E-A60A-434C-8828-A3ECCC964D46}" srcOrd="1" destOrd="0" presId="urn:microsoft.com/office/officeart/2005/8/layout/list1"/>
    <dgm:cxn modelId="{4D17E706-58E7-4A7A-97B7-6DF01476CC00}" type="presParOf" srcId="{AC38A5F6-2F76-4E6B-96E8-80DB4370EF9F}" destId="{2F50DF7C-5816-4121-8B5C-E39DAC04F065}" srcOrd="13" destOrd="0" presId="urn:microsoft.com/office/officeart/2005/8/layout/list1"/>
    <dgm:cxn modelId="{2A74B2DF-1055-4855-AB3E-5C35CCC0BC54}" type="presParOf" srcId="{AC38A5F6-2F76-4E6B-96E8-80DB4370EF9F}" destId="{A8BC9BDC-7095-49CA-B6D8-00EC9EA3C53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AD17C-7289-4D36-B6DF-C8C7D282C93E}">
      <dsp:nvSpPr>
        <dsp:cNvPr id="0" name=""/>
        <dsp:cNvSpPr/>
      </dsp:nvSpPr>
      <dsp:spPr>
        <a:xfrm>
          <a:off x="644" y="48567"/>
          <a:ext cx="2347515" cy="1173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PROCESSO DE COMPRAS</a:t>
          </a:r>
          <a:endParaRPr lang="pt-BR" sz="2200" kern="1200" dirty="0"/>
        </a:p>
      </dsp:txBody>
      <dsp:txXfrm>
        <a:off x="35022" y="82945"/>
        <a:ext cx="2278759" cy="1105001"/>
      </dsp:txXfrm>
    </dsp:sp>
    <dsp:sp modelId="{989CB7EF-4BAD-4CA0-8C36-AE5BBCA87E7E}">
      <dsp:nvSpPr>
        <dsp:cNvPr id="0" name=""/>
        <dsp:cNvSpPr/>
      </dsp:nvSpPr>
      <dsp:spPr>
        <a:xfrm>
          <a:off x="235396" y="1222325"/>
          <a:ext cx="234751" cy="880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0318"/>
              </a:lnTo>
              <a:lnTo>
                <a:pt x="234751" y="8803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65247-8C0E-4192-B0BF-A16E2D8810D8}">
      <dsp:nvSpPr>
        <dsp:cNvPr id="0" name=""/>
        <dsp:cNvSpPr/>
      </dsp:nvSpPr>
      <dsp:spPr>
        <a:xfrm>
          <a:off x="470148" y="1515764"/>
          <a:ext cx="1878012" cy="1173757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COMPRAS ASSERTIVAS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504526" y="1550142"/>
        <a:ext cx="1809256" cy="1105001"/>
      </dsp:txXfrm>
    </dsp:sp>
    <dsp:sp modelId="{994AED18-2433-438B-BC97-F17389928357}">
      <dsp:nvSpPr>
        <dsp:cNvPr id="0" name=""/>
        <dsp:cNvSpPr/>
      </dsp:nvSpPr>
      <dsp:spPr>
        <a:xfrm>
          <a:off x="235396" y="1222325"/>
          <a:ext cx="234751" cy="2347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7515"/>
              </a:lnTo>
              <a:lnTo>
                <a:pt x="234751" y="23475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85E452-09CA-49AD-9E4C-857FB3259BB9}">
      <dsp:nvSpPr>
        <dsp:cNvPr id="0" name=""/>
        <dsp:cNvSpPr/>
      </dsp:nvSpPr>
      <dsp:spPr>
        <a:xfrm>
          <a:off x="470148" y="2982961"/>
          <a:ext cx="1878012" cy="1173757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CONVERSÃO DE COMPRA EM VENDAS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504526" y="3017339"/>
        <a:ext cx="1809256" cy="1105001"/>
      </dsp:txXfrm>
    </dsp:sp>
    <dsp:sp modelId="{CE0F3C3A-E77D-460C-AE20-F516C20DE8A1}">
      <dsp:nvSpPr>
        <dsp:cNvPr id="0" name=""/>
        <dsp:cNvSpPr/>
      </dsp:nvSpPr>
      <dsp:spPr>
        <a:xfrm>
          <a:off x="2935039" y="48567"/>
          <a:ext cx="2347515" cy="1173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PROCESSO DE ESTOQUE</a:t>
          </a:r>
          <a:endParaRPr lang="pt-BR" sz="2200" kern="1200" dirty="0"/>
        </a:p>
      </dsp:txBody>
      <dsp:txXfrm>
        <a:off x="2969417" y="82945"/>
        <a:ext cx="2278759" cy="1105001"/>
      </dsp:txXfrm>
    </dsp:sp>
    <dsp:sp modelId="{F91B0EFB-D421-4E86-9011-24F3B3DBF868}">
      <dsp:nvSpPr>
        <dsp:cNvPr id="0" name=""/>
        <dsp:cNvSpPr/>
      </dsp:nvSpPr>
      <dsp:spPr>
        <a:xfrm>
          <a:off x="3169791" y="1222325"/>
          <a:ext cx="187744" cy="880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0318"/>
              </a:lnTo>
              <a:lnTo>
                <a:pt x="187744" y="8803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CC51C-6F4D-4D04-9F6F-8C697FA1616D}">
      <dsp:nvSpPr>
        <dsp:cNvPr id="0" name=""/>
        <dsp:cNvSpPr/>
      </dsp:nvSpPr>
      <dsp:spPr>
        <a:xfrm>
          <a:off x="3357535" y="1515764"/>
          <a:ext cx="1878012" cy="1173757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127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ESTOQUES OBSOLETOS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3391913" y="1550142"/>
        <a:ext cx="1809256" cy="1105001"/>
      </dsp:txXfrm>
    </dsp:sp>
    <dsp:sp modelId="{97C6DECE-D8FA-48AE-8B64-A7C164429B84}">
      <dsp:nvSpPr>
        <dsp:cNvPr id="0" name=""/>
        <dsp:cNvSpPr/>
      </dsp:nvSpPr>
      <dsp:spPr>
        <a:xfrm>
          <a:off x="3169791" y="1222325"/>
          <a:ext cx="234751" cy="2347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7515"/>
              </a:lnTo>
              <a:lnTo>
                <a:pt x="234751" y="23475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CCCCB-7AFA-4FC5-A0E9-FAAABD7A59EE}">
      <dsp:nvSpPr>
        <dsp:cNvPr id="0" name=""/>
        <dsp:cNvSpPr/>
      </dsp:nvSpPr>
      <dsp:spPr>
        <a:xfrm>
          <a:off x="3404542" y="2982961"/>
          <a:ext cx="1878012" cy="1173757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127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ATIVOS SE TORNANDO PASSIVOS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3438920" y="3017339"/>
        <a:ext cx="1809256" cy="1105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B3C8B-AA95-4605-9ED4-72009532833E}">
      <dsp:nvSpPr>
        <dsp:cNvPr id="0" name=""/>
        <dsp:cNvSpPr/>
      </dsp:nvSpPr>
      <dsp:spPr>
        <a:xfrm>
          <a:off x="0" y="0"/>
          <a:ext cx="7442926" cy="1493686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Melhorar</a:t>
          </a:r>
          <a:r>
            <a:rPr lang="pt-BR" sz="2900" kern="1200" dirty="0" smtClean="0"/>
            <a:t> </a:t>
          </a:r>
          <a:r>
            <a:rPr lang="pt-BR" sz="2000" kern="1200" dirty="0" smtClean="0"/>
            <a:t>sistema de compras futuras, controle de estoques e melhorar visualização das informações provenientes da ERP;</a:t>
          </a:r>
          <a:endParaRPr lang="pt-BR" sz="2900" kern="1200" dirty="0"/>
        </a:p>
      </dsp:txBody>
      <dsp:txXfrm>
        <a:off x="1637953" y="0"/>
        <a:ext cx="5804972" cy="1493686"/>
      </dsp:txXfrm>
    </dsp:sp>
    <dsp:sp modelId="{C5FF2466-412C-45E0-B577-41C62C008F75}">
      <dsp:nvSpPr>
        <dsp:cNvPr id="0" name=""/>
        <dsp:cNvSpPr/>
      </dsp:nvSpPr>
      <dsp:spPr>
        <a:xfrm>
          <a:off x="149368" y="149368"/>
          <a:ext cx="1488585" cy="11949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C8033-5106-4299-8F10-94DCCEDF1A60}">
      <dsp:nvSpPr>
        <dsp:cNvPr id="0" name=""/>
        <dsp:cNvSpPr/>
      </dsp:nvSpPr>
      <dsp:spPr>
        <a:xfrm>
          <a:off x="0" y="1643054"/>
          <a:ext cx="7442926" cy="1493686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Melhor analise de dados para gerenciamento;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Melhor analise de dados da ERP;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Menos produtos parados em estoque;</a:t>
          </a:r>
          <a:endParaRPr lang="pt-BR" sz="2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300" kern="1200" dirty="0"/>
        </a:p>
      </dsp:txBody>
      <dsp:txXfrm>
        <a:off x="1637953" y="1643054"/>
        <a:ext cx="5804972" cy="1493686"/>
      </dsp:txXfrm>
    </dsp:sp>
    <dsp:sp modelId="{707DC62E-9B40-4590-B288-277C3E90FEE3}">
      <dsp:nvSpPr>
        <dsp:cNvPr id="0" name=""/>
        <dsp:cNvSpPr/>
      </dsp:nvSpPr>
      <dsp:spPr>
        <a:xfrm>
          <a:off x="149368" y="1792423"/>
          <a:ext cx="1488585" cy="11949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4E2032-6D36-4422-BACD-A1C80828DCBE}">
      <dsp:nvSpPr>
        <dsp:cNvPr id="0" name=""/>
        <dsp:cNvSpPr/>
      </dsp:nvSpPr>
      <dsp:spPr>
        <a:xfrm>
          <a:off x="0" y="3286109"/>
          <a:ext cx="7442926" cy="14936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Planilha otimizada de com serviços de melhoria do sistema de compras e estoque</a:t>
          </a:r>
          <a:endParaRPr lang="pt-BR" sz="2000" kern="1200" dirty="0"/>
        </a:p>
      </dsp:txBody>
      <dsp:txXfrm>
        <a:off x="1637953" y="3286109"/>
        <a:ext cx="5804972" cy="1493686"/>
      </dsp:txXfrm>
    </dsp:sp>
    <dsp:sp modelId="{30117568-09DE-4DCA-8148-87F1779D702A}">
      <dsp:nvSpPr>
        <dsp:cNvPr id="0" name=""/>
        <dsp:cNvSpPr/>
      </dsp:nvSpPr>
      <dsp:spPr>
        <a:xfrm>
          <a:off x="149368" y="3435478"/>
          <a:ext cx="1488585" cy="11949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1B9B9-473C-4B63-8697-D161DEF7F056}">
      <dsp:nvSpPr>
        <dsp:cNvPr id="0" name=""/>
        <dsp:cNvSpPr/>
      </dsp:nvSpPr>
      <dsp:spPr>
        <a:xfrm>
          <a:off x="1310" y="842655"/>
          <a:ext cx="1596672" cy="638668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2017</a:t>
          </a:r>
          <a:endParaRPr lang="pt-BR" sz="3100" kern="1200" dirty="0"/>
        </a:p>
      </dsp:txBody>
      <dsp:txXfrm>
        <a:off x="320644" y="842655"/>
        <a:ext cx="958004" cy="638668"/>
      </dsp:txXfrm>
    </dsp:sp>
    <dsp:sp modelId="{8B47CDFF-5520-4060-914F-2D316520C6C4}">
      <dsp:nvSpPr>
        <dsp:cNvPr id="0" name=""/>
        <dsp:cNvSpPr/>
      </dsp:nvSpPr>
      <dsp:spPr>
        <a:xfrm>
          <a:off x="1438315" y="842655"/>
          <a:ext cx="1596672" cy="638668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2018</a:t>
          </a:r>
          <a:endParaRPr lang="pt-BR" sz="3100" kern="1200" dirty="0"/>
        </a:p>
      </dsp:txBody>
      <dsp:txXfrm>
        <a:off x="1757649" y="842655"/>
        <a:ext cx="958004" cy="638668"/>
      </dsp:txXfrm>
    </dsp:sp>
    <dsp:sp modelId="{97E980AE-2C7E-48F2-92AE-06A1D8365FCA}">
      <dsp:nvSpPr>
        <dsp:cNvPr id="0" name=""/>
        <dsp:cNvSpPr/>
      </dsp:nvSpPr>
      <dsp:spPr>
        <a:xfrm>
          <a:off x="2875320" y="842655"/>
          <a:ext cx="1596672" cy="638668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2019</a:t>
          </a:r>
          <a:endParaRPr lang="pt-BR" sz="3100" kern="1200" dirty="0"/>
        </a:p>
      </dsp:txBody>
      <dsp:txXfrm>
        <a:off x="3194654" y="842655"/>
        <a:ext cx="958004" cy="6386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5EECE-90FE-4A11-9800-430EDB94FB75}">
      <dsp:nvSpPr>
        <dsp:cNvPr id="0" name=""/>
        <dsp:cNvSpPr/>
      </dsp:nvSpPr>
      <dsp:spPr>
        <a:xfrm rot="5400000">
          <a:off x="1508697" y="1588437"/>
          <a:ext cx="956565" cy="9664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9C4C5-519D-4BBC-9996-1B48F9C2CDE7}">
      <dsp:nvSpPr>
        <dsp:cNvPr id="0" name=""/>
        <dsp:cNvSpPr/>
      </dsp:nvSpPr>
      <dsp:spPr>
        <a:xfrm>
          <a:off x="883686" y="222031"/>
          <a:ext cx="1709349" cy="1196489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 dirty="0" smtClean="0"/>
            <a:t>Fase 1</a:t>
          </a:r>
          <a:endParaRPr lang="pt-BR" sz="3900" kern="1200" dirty="0"/>
        </a:p>
      </dsp:txBody>
      <dsp:txXfrm>
        <a:off x="942104" y="280449"/>
        <a:ext cx="1592513" cy="1079653"/>
      </dsp:txXfrm>
    </dsp:sp>
    <dsp:sp modelId="{166C283C-CF06-434C-97CD-9EF1293B6F55}">
      <dsp:nvSpPr>
        <dsp:cNvPr id="0" name=""/>
        <dsp:cNvSpPr/>
      </dsp:nvSpPr>
      <dsp:spPr>
        <a:xfrm>
          <a:off x="1462342" y="336748"/>
          <a:ext cx="6444629" cy="967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6976D-73F6-44A3-A05D-423132F51EFB}">
      <dsp:nvSpPr>
        <dsp:cNvPr id="0" name=""/>
        <dsp:cNvSpPr/>
      </dsp:nvSpPr>
      <dsp:spPr>
        <a:xfrm rot="5400000">
          <a:off x="3387643" y="2780133"/>
          <a:ext cx="975786" cy="10675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20FE3-EE3B-461C-9375-759A4CB3A19A}">
      <dsp:nvSpPr>
        <dsp:cNvPr id="0" name=""/>
        <dsp:cNvSpPr/>
      </dsp:nvSpPr>
      <dsp:spPr>
        <a:xfrm>
          <a:off x="2693866" y="1496280"/>
          <a:ext cx="1709349" cy="11964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 dirty="0" smtClean="0"/>
            <a:t>Fase 2</a:t>
          </a:r>
          <a:endParaRPr lang="pt-BR" sz="3900" kern="1200" dirty="0"/>
        </a:p>
      </dsp:txBody>
      <dsp:txXfrm>
        <a:off x="2752284" y="1554698"/>
        <a:ext cx="1592513" cy="1079653"/>
      </dsp:txXfrm>
    </dsp:sp>
    <dsp:sp modelId="{028F5609-F19C-419C-99CB-2EA132B1489D}">
      <dsp:nvSpPr>
        <dsp:cNvPr id="0" name=""/>
        <dsp:cNvSpPr/>
      </dsp:nvSpPr>
      <dsp:spPr>
        <a:xfrm>
          <a:off x="4808160" y="1678892"/>
          <a:ext cx="1243217" cy="967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CF213-DA91-4AC5-801C-3C5A3EDB8E87}">
      <dsp:nvSpPr>
        <dsp:cNvPr id="0" name=""/>
        <dsp:cNvSpPr/>
      </dsp:nvSpPr>
      <dsp:spPr>
        <a:xfrm>
          <a:off x="4618350" y="2836925"/>
          <a:ext cx="1709349" cy="1196489"/>
        </a:xfrm>
        <a:prstGeom prst="roundRect">
          <a:avLst>
            <a:gd name="adj" fmla="val 166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 dirty="0" smtClean="0"/>
            <a:t>Fase 3</a:t>
          </a:r>
          <a:endParaRPr lang="pt-BR" sz="3900" kern="1200" dirty="0"/>
        </a:p>
      </dsp:txBody>
      <dsp:txXfrm>
        <a:off x="4676768" y="2895343"/>
        <a:ext cx="1592513" cy="10796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85F7C-C506-4320-BB0C-117B22025894}">
      <dsp:nvSpPr>
        <dsp:cNvPr id="0" name=""/>
        <dsp:cNvSpPr/>
      </dsp:nvSpPr>
      <dsp:spPr>
        <a:xfrm>
          <a:off x="0" y="356881"/>
          <a:ext cx="813017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45388-23EF-4409-A4F5-DBE4C5675B3D}">
      <dsp:nvSpPr>
        <dsp:cNvPr id="0" name=""/>
        <dsp:cNvSpPr/>
      </dsp:nvSpPr>
      <dsp:spPr>
        <a:xfrm>
          <a:off x="406508" y="46921"/>
          <a:ext cx="569112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111" tIns="0" rIns="215111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1.Média Móvel Simples</a:t>
          </a:r>
          <a:endParaRPr lang="pt-BR" sz="2100" kern="1200" dirty="0"/>
        </a:p>
      </dsp:txBody>
      <dsp:txXfrm>
        <a:off x="436770" y="77183"/>
        <a:ext cx="5630599" cy="559396"/>
      </dsp:txXfrm>
    </dsp:sp>
    <dsp:sp modelId="{4F51BBD2-2377-4878-8EA4-7D3A37AABE72}">
      <dsp:nvSpPr>
        <dsp:cNvPr id="0" name=""/>
        <dsp:cNvSpPr/>
      </dsp:nvSpPr>
      <dsp:spPr>
        <a:xfrm>
          <a:off x="0" y="1309441"/>
          <a:ext cx="813017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DB0CF-D6E1-45AF-8207-352ABF342AC7}">
      <dsp:nvSpPr>
        <dsp:cNvPr id="0" name=""/>
        <dsp:cNvSpPr/>
      </dsp:nvSpPr>
      <dsp:spPr>
        <a:xfrm>
          <a:off x="406508" y="999481"/>
          <a:ext cx="569112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111" tIns="0" rIns="215111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2.Média Ponderada</a:t>
          </a:r>
          <a:endParaRPr lang="pt-BR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6770" y="1029743"/>
        <a:ext cx="5630599" cy="559396"/>
      </dsp:txXfrm>
    </dsp:sp>
    <dsp:sp modelId="{800E97C4-61B0-43F1-B9B0-F143D9CF45BA}">
      <dsp:nvSpPr>
        <dsp:cNvPr id="0" name=""/>
        <dsp:cNvSpPr/>
      </dsp:nvSpPr>
      <dsp:spPr>
        <a:xfrm>
          <a:off x="0" y="2262002"/>
          <a:ext cx="813017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69018-98AA-4AA0-A1AE-4C7267A3F7AD}">
      <dsp:nvSpPr>
        <dsp:cNvPr id="0" name=""/>
        <dsp:cNvSpPr/>
      </dsp:nvSpPr>
      <dsp:spPr>
        <a:xfrm>
          <a:off x="406508" y="1952042"/>
          <a:ext cx="569112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111" tIns="0" rIns="215111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3.Média com Suavização Exponencial </a:t>
          </a:r>
          <a:endParaRPr lang="pt-BR" sz="2100" kern="1200" dirty="0"/>
        </a:p>
      </dsp:txBody>
      <dsp:txXfrm>
        <a:off x="436770" y="1982304"/>
        <a:ext cx="5630599" cy="559396"/>
      </dsp:txXfrm>
    </dsp:sp>
    <dsp:sp modelId="{A8BC9BDC-7095-49CA-B6D8-00EC9EA3C53F}">
      <dsp:nvSpPr>
        <dsp:cNvPr id="0" name=""/>
        <dsp:cNvSpPr/>
      </dsp:nvSpPr>
      <dsp:spPr>
        <a:xfrm>
          <a:off x="0" y="3214562"/>
          <a:ext cx="813017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8696E-A60A-434C-8828-A3ECCC964D46}">
      <dsp:nvSpPr>
        <dsp:cNvPr id="0" name=""/>
        <dsp:cNvSpPr/>
      </dsp:nvSpPr>
      <dsp:spPr>
        <a:xfrm>
          <a:off x="406508" y="2904602"/>
          <a:ext cx="569112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111" tIns="0" rIns="215111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4.Método de Mínimos Quadrados</a:t>
          </a:r>
          <a:endParaRPr lang="pt-BR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6770" y="2934864"/>
        <a:ext cx="5630599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F5-A017-476A-9935-FC4A9A0944B1}" type="datetimeFigureOut">
              <a:rPr lang="pt-BR" smtClean="0"/>
              <a:t>03/03/2021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C64E-7E8C-499A-8927-C7C226B7D5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883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F5-A017-476A-9935-FC4A9A0944B1}" type="datetimeFigureOut">
              <a:rPr lang="pt-BR" smtClean="0"/>
              <a:t>03/03/2021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C64E-7E8C-499A-8927-C7C226B7D5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132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054F3AF5-A017-476A-9935-FC4A9A0944B1}" type="datetimeFigureOut">
              <a:rPr lang="pt-BR" smtClean="0"/>
              <a:t>03/03/2021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B8CC64E-7E8C-499A-8927-C7C226B7D5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415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2276872"/>
            <a:ext cx="12192000" cy="24002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5903979" y="4677139"/>
            <a:ext cx="384043" cy="33107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5" name="Rectangle 14"/>
          <p:cNvSpPr/>
          <p:nvPr userDrawn="1"/>
        </p:nvSpPr>
        <p:spPr>
          <a:xfrm>
            <a:off x="4037371" y="1"/>
            <a:ext cx="4128459" cy="60959"/>
          </a:xfrm>
          <a:prstGeom prst="rect">
            <a:avLst/>
          </a:prstGeom>
          <a:solidFill>
            <a:srgbClr val="192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0" y="6753308"/>
            <a:ext cx="12192000" cy="110875"/>
          </a:xfrm>
          <a:prstGeom prst="rect">
            <a:avLst/>
          </a:prstGeom>
          <a:solidFill>
            <a:srgbClr val="192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15413" y="2517005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95732" y="2517005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576051" y="2517005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456369" y="2517005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Isosceles Triangle 11"/>
          <p:cNvSpPr/>
          <p:nvPr userDrawn="1"/>
        </p:nvSpPr>
        <p:spPr>
          <a:xfrm rot="10800000">
            <a:off x="1716827" y="4639218"/>
            <a:ext cx="384043" cy="33107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27" name="Isosceles Triangle 11"/>
          <p:cNvSpPr/>
          <p:nvPr userDrawn="1"/>
        </p:nvSpPr>
        <p:spPr>
          <a:xfrm rot="10800000">
            <a:off x="10118875" y="4655893"/>
            <a:ext cx="384043" cy="33107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1788370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F5-A017-476A-9935-FC4A9A0944B1}" type="datetimeFigureOut">
              <a:rPr lang="pt-BR" smtClean="0"/>
              <a:t>03/03/2021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C64E-7E8C-499A-8927-C7C226B7D5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830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4F3AF5-A017-476A-9935-FC4A9A0944B1}" type="datetimeFigureOut">
              <a:rPr lang="pt-BR" smtClean="0"/>
              <a:t>03/03/2021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8CC64E-7E8C-499A-8927-C7C226B7D5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909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F5-A017-476A-9935-FC4A9A0944B1}" type="datetimeFigureOut">
              <a:rPr lang="pt-BR" smtClean="0"/>
              <a:t>03/03/2021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C64E-7E8C-499A-8927-C7C226B7D5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529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F5-A017-476A-9935-FC4A9A0944B1}" type="datetimeFigureOut">
              <a:rPr lang="pt-BR" smtClean="0"/>
              <a:t>03/03/2021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C64E-7E8C-499A-8927-C7C226B7D5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041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F5-A017-476A-9935-FC4A9A0944B1}" type="datetimeFigureOut">
              <a:rPr lang="pt-BR" smtClean="0"/>
              <a:t>03/03/2021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C64E-7E8C-499A-8927-C7C226B7D5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058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F5-A017-476A-9935-FC4A9A0944B1}" type="datetimeFigureOut">
              <a:rPr lang="pt-BR" smtClean="0"/>
              <a:t>03/03/2021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C64E-7E8C-499A-8927-C7C226B7D5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180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F5-A017-476A-9935-FC4A9A0944B1}" type="datetimeFigureOut">
              <a:rPr lang="pt-BR" smtClean="0"/>
              <a:t>03/03/2021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C64E-7E8C-499A-8927-C7C226B7D5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910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F5-A017-476A-9935-FC4A9A0944B1}" type="datetimeFigureOut">
              <a:rPr lang="pt-BR" smtClean="0"/>
              <a:t>03/03/2021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C64E-7E8C-499A-8927-C7C226B7D5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677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54F3AF5-A017-476A-9935-FC4A9A0944B1}" type="datetimeFigureOut">
              <a:rPr lang="pt-BR" smtClean="0"/>
              <a:t>03/03/2021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B8CC64E-7E8C-499A-8927-C7C226B7D5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560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2%20-%20Plano%20de%20Trabalho%20do%20Projeto%202020_Fina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7.jpeg"/><Relationship Id="rId4" Type="http://schemas.openxmlformats.org/officeDocument/2006/relationships/diagramData" Target="../diagrams/data3.xml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 </a:t>
            </a:r>
            <a:r>
              <a:rPr lang="pt-BR" dirty="0"/>
              <a:t/>
            </a:r>
            <a:br>
              <a:rPr lang="pt-BR" dirty="0"/>
            </a:br>
            <a:r>
              <a:rPr lang="pt-BR" sz="4400" b="1" dirty="0"/>
              <a:t> Análise de estoques e previsão de compra e demanda </a:t>
            </a:r>
            <a:r>
              <a:rPr lang="pt-BR" sz="4400" b="1" dirty="0" smtClean="0"/>
              <a:t>para a </a:t>
            </a:r>
            <a:r>
              <a:rPr lang="pt-BR" sz="4400" b="1" i="1" dirty="0" smtClean="0"/>
              <a:t>Swarovski</a:t>
            </a:r>
            <a:r>
              <a:rPr lang="pt-BR" dirty="0"/>
              <a:t/>
            </a:r>
            <a:br>
              <a:rPr lang="pt-BR" dirty="0"/>
            </a:br>
            <a:endParaRPr lang="pt-BR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Trabalho de Conclusão de Curso em Bacharelado de Engenharia de Produção</a:t>
            </a:r>
            <a:endParaRPr lang="pt-BR" dirty="0"/>
          </a:p>
        </p:txBody>
      </p:sp>
      <p:pic>
        <p:nvPicPr>
          <p:cNvPr id="4" name="image4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06400" y="5668962"/>
            <a:ext cx="2736850" cy="858837"/>
          </a:xfrm>
          <a:prstGeom prst="rect">
            <a:avLst/>
          </a:prstGeom>
          <a:ln/>
        </p:spPr>
      </p:pic>
      <p:sp>
        <p:nvSpPr>
          <p:cNvPr id="5" name="Retângulo 4"/>
          <p:cNvSpPr/>
          <p:nvPr/>
        </p:nvSpPr>
        <p:spPr>
          <a:xfrm>
            <a:off x="3143250" y="4308347"/>
            <a:ext cx="6096000" cy="2800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marR="46990" indent="-12700" algn="ctr">
              <a:lnSpc>
                <a:spcPct val="107000"/>
              </a:lnSpc>
              <a:spcAft>
                <a:spcPts val="590"/>
              </a:spcAft>
            </a:pPr>
            <a:r>
              <a:rPr lang="pt-BR" sz="1200" dirty="0" smtClean="0"/>
              <a:t>Projeto do </a:t>
            </a:r>
            <a:r>
              <a:rPr lang="pt-BR" sz="1200" dirty="0" err="1" smtClean="0"/>
              <a:t>Theoprax</a:t>
            </a:r>
            <a:endParaRPr lang="pt-BR" sz="1200" dirty="0"/>
          </a:p>
        </p:txBody>
      </p:sp>
      <p:sp>
        <p:nvSpPr>
          <p:cNvPr id="6" name="Retângulo 5"/>
          <p:cNvSpPr/>
          <p:nvPr/>
        </p:nvSpPr>
        <p:spPr>
          <a:xfrm>
            <a:off x="3143250" y="4570815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lang="pt-BR" sz="1400" dirty="0"/>
              <a:t>Alexandre </a:t>
            </a:r>
            <a:r>
              <a:rPr lang="pt-BR" sz="1400" dirty="0" smtClean="0"/>
              <a:t>Cavalcanti, </a:t>
            </a:r>
            <a:r>
              <a:rPr lang="pt-BR" sz="1400" dirty="0"/>
              <a:t>Daniel Ferrari </a:t>
            </a:r>
            <a:r>
              <a:rPr lang="pt-BR" sz="1400" dirty="0" smtClean="0"/>
              <a:t>Silva, </a:t>
            </a:r>
            <a:r>
              <a:rPr lang="pt-BR" sz="1400" dirty="0"/>
              <a:t>Matheus </a:t>
            </a:r>
            <a:r>
              <a:rPr lang="pt-BR" sz="1400" dirty="0" smtClean="0"/>
              <a:t>Tavares e </a:t>
            </a:r>
            <a:r>
              <a:rPr lang="pt-BR" sz="1400" dirty="0" err="1" smtClean="0"/>
              <a:t>Silmar</a:t>
            </a:r>
            <a:r>
              <a:rPr lang="pt-BR" sz="1400" dirty="0" smtClean="0"/>
              <a:t> </a:t>
            </a:r>
            <a:r>
              <a:rPr lang="pt-BR" sz="1400" dirty="0"/>
              <a:t>Bispo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pt-BR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143250" y="5717378"/>
            <a:ext cx="6096000" cy="5645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marR="46990" indent="-12700" algn="ctr">
              <a:lnSpc>
                <a:spcPct val="107000"/>
              </a:lnSpc>
              <a:spcAft>
                <a:spcPts val="570"/>
              </a:spcAft>
            </a:pPr>
            <a:r>
              <a:rPr lang="pt-BR" sz="1200" b="1" dirty="0" smtClean="0">
                <a:latin typeface="Arial" panose="020B0604020202020204" pitchFamily="34" charset="0"/>
                <a:ea typeface="Arial" panose="020B0604020202020204" pitchFamily="34" charset="0"/>
              </a:rPr>
              <a:t>SALVADOR (BA), Março 2021</a:t>
            </a:r>
            <a:endParaRPr lang="pt-BR" sz="12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350" marR="46990" indent="-12700" algn="ctr">
              <a:lnSpc>
                <a:spcPct val="107000"/>
              </a:lnSpc>
              <a:spcAft>
                <a:spcPts val="570"/>
              </a:spcAft>
            </a:pPr>
            <a:endParaRPr lang="pt-BR" sz="1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" name="Picture 2" descr="swarovski logo - Google Search | Clothing brand logos, Logo quiz, Swarovsk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248" y="196797"/>
            <a:ext cx="2864455" cy="162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8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ESTUDO DE CASO</a:t>
            </a:r>
            <a:r>
              <a:rPr lang="pt-BR" b="1" dirty="0"/>
              <a:t/>
            </a:r>
            <a:br>
              <a:rPr lang="pt-BR" b="1" dirty="0"/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5934" y="2282245"/>
            <a:ext cx="4165915" cy="4206240"/>
          </a:xfrm>
        </p:spPr>
        <p:txBody>
          <a:bodyPr/>
          <a:lstStyle/>
          <a:p>
            <a:pPr marL="0" indent="0" algn="just">
              <a:buNone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Desvio Padrão de 12.54 anéis;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Apenas 6 itens de divergência ao final do período;</a:t>
            </a:r>
          </a:p>
          <a:p>
            <a:pPr algn="just"/>
            <a:endParaRPr lang="pt-BR" dirty="0" smtClean="0"/>
          </a:p>
        </p:txBody>
      </p:sp>
      <p:pic>
        <p:nvPicPr>
          <p:cNvPr id="1026" name="Picture 2" descr="swarovski logo - Google Search | Clothing brand logos, Logo quiz, Swarovs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284176"/>
            <a:ext cx="2384425" cy="12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79400" y="6217920"/>
            <a:ext cx="1727200" cy="525779"/>
          </a:xfrm>
          <a:prstGeom prst="rect">
            <a:avLst/>
          </a:prstGeom>
          <a:ln/>
        </p:spPr>
      </p:pic>
      <p:pic>
        <p:nvPicPr>
          <p:cNvPr id="6" name="image19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335486" y="2648444"/>
            <a:ext cx="5212080" cy="3018723"/>
          </a:xfrm>
          <a:prstGeom prst="rect">
            <a:avLst/>
          </a:prstGeom>
          <a:ln/>
        </p:spPr>
      </p:pic>
      <p:sp>
        <p:nvSpPr>
          <p:cNvPr id="4" name="Retângulo 3"/>
          <p:cNvSpPr/>
          <p:nvPr/>
        </p:nvSpPr>
        <p:spPr>
          <a:xfrm>
            <a:off x="7930320" y="5667167"/>
            <a:ext cx="2022413" cy="377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marR="46990" indent="-12700" algn="ctr">
              <a:lnSpc>
                <a:spcPct val="151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400" dirty="0">
                <a:latin typeface="Arial" panose="020B0604020202020204" pitchFamily="34" charset="0"/>
                <a:ea typeface="Arial" panose="020B0604020202020204" pitchFamily="34" charset="0"/>
              </a:rPr>
              <a:t>Fonte: Autoria Própria</a:t>
            </a:r>
            <a:r>
              <a:rPr lang="pt-BR" sz="1400" dirty="0"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pt-BR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451374" y="2282245"/>
            <a:ext cx="29803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i="1" dirty="0" smtClean="0">
                <a:latin typeface="Arial" panose="020B0604020202020204" pitchFamily="34" charset="0"/>
                <a:ea typeface="Arial" panose="020B0604020202020204" pitchFamily="34" charset="0"/>
              </a:rPr>
              <a:t>Ite</a:t>
            </a:r>
            <a:r>
              <a:rPr lang="pt-BR" sz="1600" b="1" i="1" dirty="0"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pt-BR" sz="1600" b="1" i="1" dirty="0" smtClean="0">
                <a:latin typeface="Arial" panose="020B0604020202020204" pitchFamily="34" charset="0"/>
                <a:ea typeface="Arial" panose="020B0604020202020204" pitchFamily="34" charset="0"/>
              </a:rPr>
              <a:t>s </a:t>
            </a:r>
            <a:r>
              <a:rPr lang="pt-BR" sz="1600" b="1" i="1" dirty="0">
                <a:latin typeface="Arial" panose="020B0604020202020204" pitchFamily="34" charset="0"/>
                <a:ea typeface="Arial" panose="020B0604020202020204" pitchFamily="34" charset="0"/>
              </a:rPr>
              <a:t>Previstos X itens Reais</a:t>
            </a:r>
            <a:endParaRPr lang="pt-BR" sz="1600" i="1" dirty="0"/>
          </a:p>
        </p:txBody>
      </p:sp>
      <p:sp>
        <p:nvSpPr>
          <p:cNvPr id="8" name="Retângulo 7"/>
          <p:cNvSpPr/>
          <p:nvPr/>
        </p:nvSpPr>
        <p:spPr>
          <a:xfrm>
            <a:off x="938407" y="1851358"/>
            <a:ext cx="37117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1.MÉDIA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MÓVEL SIMPLES</a:t>
            </a:r>
          </a:p>
        </p:txBody>
      </p:sp>
    </p:spTree>
    <p:extLst>
      <p:ext uri="{BB962C8B-B14F-4D97-AF65-F5344CB8AC3E}">
        <p14:creationId xmlns:p14="http://schemas.microsoft.com/office/powerpoint/2010/main" val="26151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ESTUDO DE CASO</a:t>
            </a:r>
            <a:r>
              <a:rPr lang="pt-BR" b="1" dirty="0"/>
              <a:t/>
            </a:r>
            <a:br>
              <a:rPr lang="pt-BR" b="1" dirty="0"/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1902308"/>
            <a:ext cx="9784080" cy="420624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Índice de Viés Insustentável,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variando em um ranger de -67.94 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129.50;</a:t>
            </a:r>
          </a:p>
        </p:txBody>
      </p:sp>
      <p:pic>
        <p:nvPicPr>
          <p:cNvPr id="1026" name="Picture 2" descr="swarovski logo - Google Search | Clothing brand logos, Logo quiz, Swarovs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284176"/>
            <a:ext cx="2384425" cy="12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79400" y="6217920"/>
            <a:ext cx="1727200" cy="525779"/>
          </a:xfrm>
          <a:prstGeom prst="rect">
            <a:avLst/>
          </a:prstGeom>
          <a:ln/>
        </p:spPr>
      </p:pic>
      <p:sp>
        <p:nvSpPr>
          <p:cNvPr id="4" name="Retângulo 3"/>
          <p:cNvSpPr/>
          <p:nvPr/>
        </p:nvSpPr>
        <p:spPr>
          <a:xfrm>
            <a:off x="5023832" y="5878724"/>
            <a:ext cx="2022413" cy="377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marR="46990" indent="-12700" algn="ctr">
              <a:lnSpc>
                <a:spcPct val="151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400" dirty="0">
                <a:latin typeface="Arial" panose="020B0604020202020204" pitchFamily="34" charset="0"/>
                <a:ea typeface="Arial" panose="020B0604020202020204" pitchFamily="34" charset="0"/>
              </a:rPr>
              <a:t>Fonte: Autoria Própria</a:t>
            </a:r>
            <a:r>
              <a:rPr lang="pt-BR" sz="1400" dirty="0"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pt-BR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" name="image12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921476" y="2884834"/>
            <a:ext cx="6227127" cy="3053418"/>
          </a:xfrm>
          <a:prstGeom prst="rect">
            <a:avLst/>
          </a:prstGeom>
          <a:ln/>
        </p:spPr>
      </p:pic>
      <p:sp>
        <p:nvSpPr>
          <p:cNvPr id="8" name="Retângulo 7"/>
          <p:cNvSpPr/>
          <p:nvPr/>
        </p:nvSpPr>
        <p:spPr>
          <a:xfrm>
            <a:off x="4046545" y="2371960"/>
            <a:ext cx="3976986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marR="46990" indent="-12700" algn="ctr">
              <a:lnSpc>
                <a:spcPct val="151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sz="1600" b="1" i="1" dirty="0" smtClean="0">
                <a:latin typeface="Arial" panose="020B0604020202020204" pitchFamily="34" charset="0"/>
                <a:ea typeface="Arial" panose="020B0604020202020204" pitchFamily="34" charset="0"/>
              </a:rPr>
              <a:t>Tendência </a:t>
            </a:r>
            <a:r>
              <a:rPr lang="pt-BR" sz="1600" b="1" i="1" dirty="0">
                <a:latin typeface="Arial" panose="020B0604020202020204" pitchFamily="34" charset="0"/>
                <a:ea typeface="Arial" panose="020B0604020202020204" pitchFamily="34" charset="0"/>
              </a:rPr>
              <a:t>de </a:t>
            </a:r>
            <a:r>
              <a:rPr lang="pt-BR" sz="1600" b="1" i="1" dirty="0" smtClean="0">
                <a:latin typeface="Arial" panose="020B0604020202020204" pitchFamily="34" charset="0"/>
                <a:ea typeface="Arial" panose="020B0604020202020204" pitchFamily="34" charset="0"/>
              </a:rPr>
              <a:t>Viés </a:t>
            </a:r>
            <a:r>
              <a:rPr lang="pt-BR" sz="1600" b="1" i="1" dirty="0">
                <a:latin typeface="Arial" panose="020B0604020202020204" pitchFamily="34" charset="0"/>
                <a:ea typeface="Arial" panose="020B0604020202020204" pitchFamily="34" charset="0"/>
              </a:rPr>
              <a:t>para </a:t>
            </a:r>
            <a:r>
              <a:rPr lang="pt-BR" sz="1600" b="1" i="1" dirty="0" smtClean="0">
                <a:latin typeface="Arial" panose="020B0604020202020204" pitchFamily="34" charset="0"/>
                <a:ea typeface="Arial" panose="020B0604020202020204" pitchFamily="34" charset="0"/>
              </a:rPr>
              <a:t>Média Simples</a:t>
            </a:r>
            <a:endParaRPr lang="pt-BR" sz="1600" i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1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ESTUDO DE CASO</a:t>
            </a:r>
            <a:r>
              <a:rPr lang="pt-BR" b="1" dirty="0"/>
              <a:t/>
            </a:r>
            <a:br>
              <a:rPr lang="pt-BR" b="1" dirty="0"/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2554" y="2170141"/>
            <a:ext cx="4669971" cy="4206240"/>
          </a:xfrm>
        </p:spPr>
        <p:txBody>
          <a:bodyPr/>
          <a:lstStyle/>
          <a:p>
            <a:pPr marL="0" indent="0" algn="just">
              <a:buNone/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Índice de viés aceitável, respeitando os limites de -4 a 4;</a:t>
            </a:r>
          </a:p>
        </p:txBody>
      </p:sp>
      <p:pic>
        <p:nvPicPr>
          <p:cNvPr id="1026" name="Picture 2" descr="swarovski logo - Google Search | Clothing brand logos, Logo quiz, Swarovs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284176"/>
            <a:ext cx="2384425" cy="12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79400" y="6217920"/>
            <a:ext cx="1727200" cy="525779"/>
          </a:xfrm>
          <a:prstGeom prst="rect">
            <a:avLst/>
          </a:prstGeom>
          <a:ln/>
        </p:spPr>
      </p:pic>
      <p:sp>
        <p:nvSpPr>
          <p:cNvPr id="4" name="Retângulo 3"/>
          <p:cNvSpPr/>
          <p:nvPr/>
        </p:nvSpPr>
        <p:spPr>
          <a:xfrm>
            <a:off x="8435975" y="5840701"/>
            <a:ext cx="2022413" cy="377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marR="46990" indent="-12700" algn="ctr">
              <a:lnSpc>
                <a:spcPct val="151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400" dirty="0">
                <a:latin typeface="Arial" panose="020B0604020202020204" pitchFamily="34" charset="0"/>
                <a:ea typeface="Arial" panose="020B0604020202020204" pitchFamily="34" charset="0"/>
              </a:rPr>
              <a:t>Fonte: Autoria Própria</a:t>
            </a:r>
            <a:r>
              <a:rPr lang="pt-BR" sz="1400" dirty="0"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pt-BR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123549" y="2287951"/>
            <a:ext cx="4247894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marR="46990" indent="-12700" algn="ctr">
              <a:lnSpc>
                <a:spcPct val="151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sz="1600" b="1" i="1" dirty="0" smtClean="0">
                <a:latin typeface="Arial" panose="020B0604020202020204" pitchFamily="34" charset="0"/>
                <a:ea typeface="Arial" panose="020B0604020202020204" pitchFamily="34" charset="0"/>
              </a:rPr>
              <a:t>Tendência </a:t>
            </a:r>
            <a:r>
              <a:rPr lang="pt-BR" sz="1600" b="1" i="1" dirty="0">
                <a:latin typeface="Arial" panose="020B0604020202020204" pitchFamily="34" charset="0"/>
                <a:ea typeface="Arial" panose="020B0604020202020204" pitchFamily="34" charset="0"/>
              </a:rPr>
              <a:t>de </a:t>
            </a:r>
            <a:r>
              <a:rPr lang="pt-BR" sz="1600" b="1" i="1" dirty="0" smtClean="0">
                <a:latin typeface="Arial" panose="020B0604020202020204" pitchFamily="34" charset="0"/>
                <a:ea typeface="Arial" panose="020B0604020202020204" pitchFamily="34" charset="0"/>
              </a:rPr>
              <a:t>Viés </a:t>
            </a:r>
            <a:r>
              <a:rPr lang="pt-BR" sz="1600" b="1" i="1" dirty="0">
                <a:latin typeface="Arial" panose="020B0604020202020204" pitchFamily="34" charset="0"/>
                <a:ea typeface="Arial" panose="020B0604020202020204" pitchFamily="34" charset="0"/>
              </a:rPr>
              <a:t>para </a:t>
            </a:r>
            <a:r>
              <a:rPr lang="pt-BR" sz="1600" b="1" i="1" dirty="0" smtClean="0">
                <a:latin typeface="Arial" panose="020B0604020202020204" pitchFamily="34" charset="0"/>
                <a:ea typeface="Arial" panose="020B0604020202020204" pitchFamily="34" charset="0"/>
              </a:rPr>
              <a:t>Média Ponderada</a:t>
            </a:r>
            <a:endParaRPr lang="pt-BR" sz="1600" i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" name="image7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660046" y="2705822"/>
            <a:ext cx="5174901" cy="3134879"/>
          </a:xfrm>
          <a:prstGeom prst="rect">
            <a:avLst/>
          </a:prstGeom>
          <a:ln/>
        </p:spPr>
      </p:pic>
      <p:sp>
        <p:nvSpPr>
          <p:cNvPr id="6" name="Retângulo 5"/>
          <p:cNvSpPr/>
          <p:nvPr/>
        </p:nvSpPr>
        <p:spPr>
          <a:xfrm>
            <a:off x="842554" y="1857064"/>
            <a:ext cx="32920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2. MÉDIA PONDERADA</a:t>
            </a:r>
          </a:p>
        </p:txBody>
      </p:sp>
    </p:spTree>
    <p:extLst>
      <p:ext uri="{BB962C8B-B14F-4D97-AF65-F5344CB8AC3E}">
        <p14:creationId xmlns:p14="http://schemas.microsoft.com/office/powerpoint/2010/main" val="32440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ESTUDO DE CASO</a:t>
            </a:r>
            <a:r>
              <a:rPr lang="pt-BR" b="1" dirty="0"/>
              <a:t/>
            </a:r>
            <a:br>
              <a:rPr lang="pt-BR" b="1" dirty="0"/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1827015"/>
            <a:ext cx="9784080" cy="420624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Desvio padrão de 17.32;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Incompatibilidade nos itens REAIS x PREVISTOS (962 itens x 1643 itens).</a:t>
            </a:r>
          </a:p>
        </p:txBody>
      </p:sp>
      <p:pic>
        <p:nvPicPr>
          <p:cNvPr id="1026" name="Picture 2" descr="swarovski logo - Google Search | Clothing brand logos, Logo quiz, Swarovs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284176"/>
            <a:ext cx="2384425" cy="12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79400" y="6217920"/>
            <a:ext cx="1727200" cy="525779"/>
          </a:xfrm>
          <a:prstGeom prst="rect">
            <a:avLst/>
          </a:prstGeom>
          <a:ln/>
        </p:spPr>
      </p:pic>
      <p:sp>
        <p:nvSpPr>
          <p:cNvPr id="4" name="Retângulo 3"/>
          <p:cNvSpPr/>
          <p:nvPr/>
        </p:nvSpPr>
        <p:spPr>
          <a:xfrm>
            <a:off x="5023832" y="6103590"/>
            <a:ext cx="2022413" cy="377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marR="46990" indent="-12700" algn="ctr">
              <a:lnSpc>
                <a:spcPct val="151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400" dirty="0">
                <a:latin typeface="Arial" panose="020B0604020202020204" pitchFamily="34" charset="0"/>
                <a:ea typeface="Arial" panose="020B0604020202020204" pitchFamily="34" charset="0"/>
              </a:rPr>
              <a:t>Fonte: Autoria Própria</a:t>
            </a:r>
            <a:r>
              <a:rPr lang="pt-BR" sz="1400" dirty="0"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pt-BR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336977" y="2781563"/>
            <a:ext cx="3515963" cy="465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marR="46990" indent="-12700" algn="ctr">
              <a:lnSpc>
                <a:spcPct val="151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b="1" i="1" dirty="0"/>
              <a:t>Real X Previsto média ponderada</a:t>
            </a:r>
            <a:endParaRPr lang="pt-BR" i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" name="image3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468052" y="3246755"/>
            <a:ext cx="5133975" cy="29711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4329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ESTUDO DE CASO</a:t>
            </a:r>
            <a:r>
              <a:rPr lang="pt-BR" b="1" dirty="0"/>
              <a:t/>
            </a:r>
            <a:br>
              <a:rPr lang="pt-BR" b="1" dirty="0"/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2620" y="2651760"/>
            <a:ext cx="4852851" cy="4206240"/>
          </a:xfrm>
        </p:spPr>
        <p:txBody>
          <a:bodyPr/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Índice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Viés aceitável, respeitando os limites de -4 a 4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warovski logo - Google Search | Clothing brand logos, Logo quiz, Swarovs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284176"/>
            <a:ext cx="2384425" cy="12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79400" y="6217920"/>
            <a:ext cx="1727200" cy="525779"/>
          </a:xfrm>
          <a:prstGeom prst="rect">
            <a:avLst/>
          </a:prstGeom>
          <a:ln/>
        </p:spPr>
      </p:pic>
      <p:sp>
        <p:nvSpPr>
          <p:cNvPr id="4" name="Retângulo 3"/>
          <p:cNvSpPr/>
          <p:nvPr/>
        </p:nvSpPr>
        <p:spPr>
          <a:xfrm>
            <a:off x="8212419" y="5621058"/>
            <a:ext cx="2022413" cy="377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marR="46990" indent="-12700" algn="ctr">
              <a:lnSpc>
                <a:spcPct val="151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400" dirty="0" smtClean="0">
                <a:latin typeface="Arial" panose="020B0604020202020204" pitchFamily="34" charset="0"/>
                <a:ea typeface="Arial" panose="020B0604020202020204" pitchFamily="34" charset="0"/>
              </a:rPr>
              <a:t>Fonte: Autoria Própria</a:t>
            </a:r>
            <a:r>
              <a:rPr lang="pt-BR" sz="1400" dirty="0" smtClean="0"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pt-BR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795655" y="2262432"/>
            <a:ext cx="4855945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marR="46990" indent="-12700" algn="ctr">
              <a:lnSpc>
                <a:spcPct val="151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sz="1600" b="1" i="1" dirty="0">
                <a:latin typeface="Arial" panose="020B0604020202020204" pitchFamily="34" charset="0"/>
                <a:ea typeface="Arial" panose="020B0604020202020204" pitchFamily="34" charset="0"/>
              </a:rPr>
              <a:t>Tendência de Viés para </a:t>
            </a:r>
            <a:r>
              <a:rPr lang="pt-BR" sz="1600" b="1" i="1" dirty="0" smtClean="0">
                <a:latin typeface="Arial" panose="020B0604020202020204" pitchFamily="34" charset="0"/>
                <a:ea typeface="Arial" panose="020B0604020202020204" pitchFamily="34" charset="0"/>
              </a:rPr>
              <a:t>MÍNIMOS QUADRADOS</a:t>
            </a:r>
            <a:endParaRPr lang="pt-BR" sz="1600" i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" name="image2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691927" y="2680303"/>
            <a:ext cx="5063399" cy="3032195"/>
          </a:xfrm>
          <a:prstGeom prst="rect">
            <a:avLst/>
          </a:prstGeom>
          <a:ln/>
        </p:spPr>
      </p:pic>
      <p:sp>
        <p:nvSpPr>
          <p:cNvPr id="6" name="Retângulo 5"/>
          <p:cNvSpPr/>
          <p:nvPr/>
        </p:nvSpPr>
        <p:spPr>
          <a:xfrm>
            <a:off x="722620" y="1834870"/>
            <a:ext cx="54470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MÉTODO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DE MÍNIMOS QUADRADOS</a:t>
            </a:r>
          </a:p>
        </p:txBody>
      </p:sp>
    </p:spTree>
    <p:extLst>
      <p:ext uri="{BB962C8B-B14F-4D97-AF65-F5344CB8AC3E}">
        <p14:creationId xmlns:p14="http://schemas.microsoft.com/office/powerpoint/2010/main" val="48955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ESTUDO DE CASO</a:t>
            </a:r>
            <a:r>
              <a:rPr lang="pt-BR" b="1" dirty="0"/>
              <a:t/>
            </a:r>
            <a:br>
              <a:rPr lang="pt-BR" b="1" dirty="0"/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0721" y="2510446"/>
            <a:ext cx="4500154" cy="420624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 desvio padrão entre os modelos: 11 itens;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Modelo baseado em uma equação da reta;</a:t>
            </a:r>
          </a:p>
        </p:txBody>
      </p:sp>
      <p:pic>
        <p:nvPicPr>
          <p:cNvPr id="1026" name="Picture 2" descr="swarovski logo - Google Search | Clothing brand logos, Logo quiz, Swarovs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284176"/>
            <a:ext cx="2384425" cy="12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79400" y="6217920"/>
            <a:ext cx="1727200" cy="525779"/>
          </a:xfrm>
          <a:prstGeom prst="rect">
            <a:avLst/>
          </a:prstGeom>
          <a:ln/>
        </p:spPr>
      </p:pic>
      <p:sp>
        <p:nvSpPr>
          <p:cNvPr id="8" name="Retângulo 7"/>
          <p:cNvSpPr/>
          <p:nvPr/>
        </p:nvSpPr>
        <p:spPr>
          <a:xfrm>
            <a:off x="6542396" y="2444911"/>
            <a:ext cx="4484882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marR="46990" indent="-12700" algn="ctr">
              <a:lnSpc>
                <a:spcPct val="151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Previsão do modelo de mínimos quadrados</a:t>
            </a:r>
            <a:endParaRPr lang="pt-BR" sz="1600" i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9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272934" y="2953057"/>
            <a:ext cx="5023805" cy="2743200"/>
          </a:xfrm>
          <a:prstGeom prst="rect">
            <a:avLst/>
          </a:prstGeom>
          <a:ln/>
        </p:spPr>
      </p:pic>
      <p:sp>
        <p:nvSpPr>
          <p:cNvPr id="6" name="Retângulo 5"/>
          <p:cNvSpPr/>
          <p:nvPr/>
        </p:nvSpPr>
        <p:spPr>
          <a:xfrm>
            <a:off x="279400" y="1822303"/>
            <a:ext cx="65444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MÉTODO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DE MÍNIMOS QUADRADOS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7773629" y="5610985"/>
            <a:ext cx="2022413" cy="377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marR="46990" indent="-12700" algn="ctr">
              <a:lnSpc>
                <a:spcPct val="151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400" dirty="0">
                <a:latin typeface="Arial" panose="020B0604020202020204" pitchFamily="34" charset="0"/>
                <a:ea typeface="Arial" panose="020B0604020202020204" pitchFamily="34" charset="0"/>
              </a:rPr>
              <a:t>Fonte: Autoria Própria</a:t>
            </a:r>
            <a:r>
              <a:rPr lang="pt-BR" sz="1400" dirty="0"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pt-BR" sz="1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2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ESTUDO DE CASO</a:t>
            </a:r>
            <a:r>
              <a:rPr lang="pt-BR" b="1" dirty="0"/>
              <a:t/>
            </a:r>
            <a:br>
              <a:rPr lang="pt-BR" b="1" dirty="0"/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14411" y="2606651"/>
            <a:ext cx="4434840" cy="4206240"/>
          </a:xfrm>
        </p:spPr>
        <p:txBody>
          <a:bodyPr/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 previsões para lojas de moda devem ser feitas mês a mês;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valor previsto se apresenta muito abaixo do valor real vendido (567 itens previstos e 962 vendas real)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warovski logo - Google Search | Clothing brand logos, Logo quiz, Swarovs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284176"/>
            <a:ext cx="2384425" cy="12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79400" y="6217920"/>
            <a:ext cx="1727200" cy="525779"/>
          </a:xfrm>
          <a:prstGeom prst="rect">
            <a:avLst/>
          </a:prstGeom>
          <a:ln/>
        </p:spPr>
      </p:pic>
      <p:sp>
        <p:nvSpPr>
          <p:cNvPr id="8" name="Retângulo 7"/>
          <p:cNvSpPr/>
          <p:nvPr/>
        </p:nvSpPr>
        <p:spPr>
          <a:xfrm>
            <a:off x="6695648" y="2475251"/>
            <a:ext cx="4699171" cy="377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marR="46990" indent="-12700" algn="ctr">
              <a:lnSpc>
                <a:spcPct val="151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Valor Real X Valor Previsto para mínimos quadrados</a:t>
            </a:r>
            <a:endParaRPr lang="pt-BR" sz="1400" i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20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556481" y="2893122"/>
            <a:ext cx="4977505" cy="2932225"/>
          </a:xfrm>
          <a:prstGeom prst="rect">
            <a:avLst/>
          </a:prstGeom>
          <a:ln/>
        </p:spPr>
      </p:pic>
      <p:sp>
        <p:nvSpPr>
          <p:cNvPr id="12" name="Retângulo 11"/>
          <p:cNvSpPr/>
          <p:nvPr/>
        </p:nvSpPr>
        <p:spPr>
          <a:xfrm>
            <a:off x="8318374" y="5728551"/>
            <a:ext cx="1768946" cy="3365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marR="46990" indent="-12700" algn="ctr">
              <a:lnSpc>
                <a:spcPct val="151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</a:rPr>
              <a:t>Fonte: Autoria Própria</a:t>
            </a:r>
            <a:r>
              <a:rPr lang="pt-BR" sz="1200" dirty="0"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pt-BR" sz="1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4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ESTUDO DE CASO</a:t>
            </a:r>
            <a:r>
              <a:rPr lang="pt-BR" b="1" dirty="0"/>
              <a:t/>
            </a:r>
            <a:br>
              <a:rPr lang="pt-BR" b="1" dirty="0"/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1827015"/>
            <a:ext cx="9784080" cy="4206240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MÉDIA COM SUAVIZAÇÃO EXPONENCIAL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Índice de Viés aceitável, respeitando os limites de -4 a 4;</a:t>
            </a:r>
          </a:p>
          <a:p>
            <a:pPr algn="just"/>
            <a:endParaRPr lang="pt-BR" b="1" dirty="0" smtClean="0"/>
          </a:p>
        </p:txBody>
      </p:sp>
      <p:pic>
        <p:nvPicPr>
          <p:cNvPr id="1026" name="Picture 2" descr="swarovski logo - Google Search | Clothing brand logos, Logo quiz, Swarovs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284176"/>
            <a:ext cx="2384425" cy="12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79400" y="6217920"/>
            <a:ext cx="1727200" cy="525779"/>
          </a:xfrm>
          <a:prstGeom prst="rect">
            <a:avLst/>
          </a:prstGeom>
          <a:ln/>
        </p:spPr>
      </p:pic>
      <p:sp>
        <p:nvSpPr>
          <p:cNvPr id="8" name="Retângulo 7"/>
          <p:cNvSpPr/>
          <p:nvPr/>
        </p:nvSpPr>
        <p:spPr>
          <a:xfrm>
            <a:off x="2870411" y="2795954"/>
            <a:ext cx="5997283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marR="46990" indent="-12700" algn="ctr">
              <a:lnSpc>
                <a:spcPct val="151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Tendência de viés para média com suavização exponencial</a:t>
            </a:r>
            <a:endParaRPr lang="pt-BR" sz="1600" i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18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990189" y="3213825"/>
            <a:ext cx="5757726" cy="3028365"/>
          </a:xfrm>
          <a:prstGeom prst="rect">
            <a:avLst/>
          </a:prstGeom>
          <a:ln/>
        </p:spPr>
      </p:pic>
      <p:sp>
        <p:nvSpPr>
          <p:cNvPr id="11" name="Retângulo 10"/>
          <p:cNvSpPr/>
          <p:nvPr/>
        </p:nvSpPr>
        <p:spPr>
          <a:xfrm>
            <a:off x="4857845" y="6114797"/>
            <a:ext cx="2022413" cy="377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marR="46990" indent="-12700" algn="ctr">
              <a:lnSpc>
                <a:spcPct val="151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400" dirty="0">
                <a:latin typeface="Arial" panose="020B0604020202020204" pitchFamily="34" charset="0"/>
                <a:ea typeface="Arial" panose="020B0604020202020204" pitchFamily="34" charset="0"/>
              </a:rPr>
              <a:t>Fonte: Autoria Própria</a:t>
            </a:r>
            <a:r>
              <a:rPr lang="pt-BR" sz="1400" dirty="0"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pt-BR" sz="1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ESTUDO DE CASO</a:t>
            </a:r>
            <a:r>
              <a:rPr lang="pt-BR" b="1" dirty="0"/>
              <a:t/>
            </a:r>
            <a:br>
              <a:rPr lang="pt-BR" b="1" dirty="0"/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02919" y="2537459"/>
            <a:ext cx="4382589" cy="4206240"/>
          </a:xfrm>
        </p:spPr>
        <p:txBody>
          <a:bodyPr/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desvio padrão resultou em 11.63, valor bastante aceitável para o modelo com o fator de ponderação em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0.5; 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Previsão de compra bastante semelhantes com o cenário real;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warovski logo - Google Search | Clothing brand logos, Logo quiz, Swarovs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284176"/>
            <a:ext cx="2384425" cy="12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79400" y="6217920"/>
            <a:ext cx="1727200" cy="525779"/>
          </a:xfrm>
          <a:prstGeom prst="rect">
            <a:avLst/>
          </a:prstGeom>
          <a:ln/>
        </p:spPr>
      </p:pic>
      <p:sp>
        <p:nvSpPr>
          <p:cNvPr id="8" name="Retângulo 7"/>
          <p:cNvSpPr/>
          <p:nvPr/>
        </p:nvSpPr>
        <p:spPr>
          <a:xfrm>
            <a:off x="7187122" y="2393622"/>
            <a:ext cx="3027753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marR="46990" indent="-12700" algn="ctr">
              <a:lnSpc>
                <a:spcPct val="151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Itens Previstos X Itens Reais</a:t>
            </a:r>
            <a:endParaRPr lang="pt-BR" sz="1600" i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13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414998" y="2795945"/>
            <a:ext cx="4572000" cy="2743200"/>
          </a:xfrm>
          <a:prstGeom prst="rect">
            <a:avLst/>
          </a:prstGeom>
          <a:ln/>
        </p:spPr>
      </p:pic>
      <p:sp>
        <p:nvSpPr>
          <p:cNvPr id="11" name="Retângulo 10"/>
          <p:cNvSpPr/>
          <p:nvPr/>
        </p:nvSpPr>
        <p:spPr>
          <a:xfrm>
            <a:off x="7999405" y="5539145"/>
            <a:ext cx="1768946" cy="3365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marR="46990" indent="-12700" algn="ctr">
              <a:lnSpc>
                <a:spcPct val="151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</a:rPr>
              <a:t>Fonte: Autoria Própria</a:t>
            </a:r>
            <a:r>
              <a:rPr lang="pt-BR" sz="1200" dirty="0"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pt-BR" sz="1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61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ESTUDO DE CASO</a:t>
            </a:r>
            <a:r>
              <a:rPr lang="pt-BR" b="1" dirty="0"/>
              <a:t/>
            </a:r>
            <a:br>
              <a:rPr lang="pt-BR" b="1" dirty="0"/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1827015"/>
            <a:ext cx="9784080" cy="420624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desvio padrão resultou em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11.63.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Itens reais bem próximos dos itens previstos pelo modelo (962 Itens X 963 Itens);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warovski logo - Google Search | Clothing brand logos, Logo quiz, Swarovs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284176"/>
            <a:ext cx="2384425" cy="12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79400" y="6217920"/>
            <a:ext cx="1727200" cy="525779"/>
          </a:xfrm>
          <a:prstGeom prst="rect">
            <a:avLst/>
          </a:prstGeom>
          <a:ln/>
        </p:spPr>
      </p:pic>
      <p:sp>
        <p:nvSpPr>
          <p:cNvPr id="8" name="Retângulo 7"/>
          <p:cNvSpPr/>
          <p:nvPr/>
        </p:nvSpPr>
        <p:spPr>
          <a:xfrm>
            <a:off x="4581082" y="3070701"/>
            <a:ext cx="3027753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marR="46990" indent="-12700" algn="ctr">
              <a:lnSpc>
                <a:spcPct val="151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Itens Previstos X Itens Reais</a:t>
            </a:r>
            <a:endParaRPr lang="pt-BR" sz="1600" i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13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749040" y="3488572"/>
            <a:ext cx="4572000" cy="2743200"/>
          </a:xfrm>
          <a:prstGeom prst="rect">
            <a:avLst/>
          </a:prstGeom>
          <a:ln/>
        </p:spPr>
      </p:pic>
      <p:sp>
        <p:nvSpPr>
          <p:cNvPr id="9" name="Retângulo 8"/>
          <p:cNvSpPr/>
          <p:nvPr/>
        </p:nvSpPr>
        <p:spPr>
          <a:xfrm>
            <a:off x="5083751" y="6103590"/>
            <a:ext cx="2022413" cy="377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marR="46990" indent="-12700" algn="ctr">
              <a:lnSpc>
                <a:spcPct val="151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400" dirty="0">
                <a:latin typeface="Arial" panose="020B0604020202020204" pitchFamily="34" charset="0"/>
                <a:ea typeface="Arial" panose="020B0604020202020204" pitchFamily="34" charset="0"/>
              </a:rPr>
              <a:t>Fonte: Autoria Própria</a:t>
            </a:r>
            <a:r>
              <a:rPr lang="pt-BR" sz="1400" dirty="0"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pt-BR" sz="1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4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Apresentação do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pt-BR" sz="2400" b="1" dirty="0">
                <a:latin typeface="Barlow Light"/>
                <a:ea typeface="Barlow Light"/>
                <a:cs typeface="Barlow Light"/>
                <a:sym typeface="Barlow Light"/>
              </a:rPr>
              <a:t>Curso/Turma: </a:t>
            </a:r>
            <a:r>
              <a:rPr lang="pt-BR" sz="2400" dirty="0">
                <a:latin typeface="Barlow Light"/>
                <a:ea typeface="Barlow Light"/>
                <a:cs typeface="Barlow Light"/>
                <a:sym typeface="Barlow Light"/>
              </a:rPr>
              <a:t>Engenharia de Produção – 20151GRDPRODNOT.</a:t>
            </a:r>
            <a:endParaRPr lang="pt-BR" sz="2400" dirty="0">
              <a:latin typeface="Arial"/>
              <a:ea typeface="Arial"/>
              <a:cs typeface="Arial"/>
              <a:sym typeface="Arial"/>
            </a:endParaRPr>
          </a:p>
          <a:p>
            <a:r>
              <a:rPr lang="pt-BR" sz="2400" b="1" dirty="0">
                <a:latin typeface="Barlow Light"/>
                <a:ea typeface="Barlow Light"/>
                <a:cs typeface="Barlow Light"/>
                <a:sym typeface="Barlow Light"/>
              </a:rPr>
              <a:t>Título do Projeto</a:t>
            </a:r>
            <a:r>
              <a:rPr lang="pt-BR" sz="2400" b="1" dirty="0" smtClean="0">
                <a:latin typeface="Barlow Light"/>
                <a:ea typeface="Barlow Light"/>
                <a:cs typeface="Barlow Light"/>
                <a:sym typeface="Barlow Light"/>
              </a:rPr>
              <a:t>:</a:t>
            </a:r>
            <a:r>
              <a:rPr lang="pt-BR" b="1" dirty="0"/>
              <a:t> ANÁLISE DE ESTOQUES E PREVISÃO DE COMPRA PARA EMPRESA DE JÓIAS </a:t>
            </a:r>
            <a:r>
              <a:rPr lang="pt-BR" b="1" dirty="0" smtClean="0"/>
              <a:t>SWAROVSKI</a:t>
            </a:r>
            <a:r>
              <a:rPr lang="pt-BR" sz="2400" dirty="0" smtClean="0">
                <a:latin typeface="Barlow Light"/>
                <a:ea typeface="Barlow Light"/>
                <a:cs typeface="Barlow Light"/>
                <a:hlinkClick r:id="rId2" action="ppaction://hlinkfile"/>
              </a:rPr>
              <a:t>.</a:t>
            </a:r>
            <a:endParaRPr lang="pt-BR" sz="2400" dirty="0">
              <a:latin typeface="Barlow Light"/>
              <a:ea typeface="Barlow Light"/>
              <a:cs typeface="Barlow Light"/>
              <a:sym typeface="Arial"/>
            </a:endParaRPr>
          </a:p>
          <a:p>
            <a:pPr marL="0" lv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pt-BR" sz="2400" b="1" dirty="0">
                <a:latin typeface="Barlow Light"/>
                <a:ea typeface="Barlow Light"/>
                <a:cs typeface="Barlow Light"/>
                <a:sym typeface="Barlow Light"/>
              </a:rPr>
              <a:t>Orientador: </a:t>
            </a:r>
            <a:r>
              <a:rPr lang="pt-BR" sz="2400" dirty="0" err="1">
                <a:latin typeface="Barlow Light"/>
                <a:ea typeface="Barlow Light"/>
                <a:cs typeface="Barlow Light"/>
                <a:sym typeface="Barlow Light"/>
              </a:rPr>
              <a:t>Izete</a:t>
            </a:r>
            <a:r>
              <a:rPr lang="pt-BR" sz="2400" dirty="0">
                <a:latin typeface="Barlow Light"/>
                <a:ea typeface="Barlow Light"/>
                <a:cs typeface="Barlow Light"/>
                <a:sym typeface="Barlow Light"/>
              </a:rPr>
              <a:t> Silva.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pt-BR" sz="2400" b="1" dirty="0">
                <a:latin typeface="Barlow Light"/>
                <a:ea typeface="Barlow Light"/>
                <a:cs typeface="Barlow Light"/>
                <a:sym typeface="Barlow Light"/>
              </a:rPr>
              <a:t>Docente/GTA: </a:t>
            </a:r>
            <a:r>
              <a:rPr lang="pt-BR" sz="2400" dirty="0">
                <a:latin typeface="Barlow Light"/>
                <a:ea typeface="Barlow Light"/>
                <a:cs typeface="Barlow Light"/>
                <a:sym typeface="Barlow Light"/>
              </a:rPr>
              <a:t>João Lucas da Hora.</a:t>
            </a:r>
            <a:endParaRPr lang="pt-BR"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pt-BR" sz="2400" b="1" dirty="0">
                <a:latin typeface="Barlow Light"/>
                <a:ea typeface="Barlow Light"/>
                <a:cs typeface="Barlow Light"/>
                <a:sym typeface="Barlow Light"/>
              </a:rPr>
              <a:t>Coordenador: </a:t>
            </a:r>
            <a:r>
              <a:rPr lang="pt-BR" sz="2400" dirty="0">
                <a:latin typeface="Barlow Light"/>
                <a:ea typeface="Barlow Light"/>
                <a:cs typeface="Barlow Light"/>
                <a:sym typeface="Barlow Light"/>
              </a:rPr>
              <a:t>Vivian Manuela Conceição</a:t>
            </a:r>
            <a:endParaRPr lang="pt-BR" dirty="0"/>
          </a:p>
        </p:txBody>
      </p:sp>
      <p:pic>
        <p:nvPicPr>
          <p:cNvPr id="4" name="Picture 2" descr="swarovski logo - Google Search | Clothing brand logos, Logo quiz, Swarovsk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450" y="284176"/>
            <a:ext cx="2168435" cy="122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4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79400" y="6217920"/>
            <a:ext cx="1727200" cy="52577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346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ESTUDO DE CASO</a:t>
            </a:r>
            <a:r>
              <a:rPr lang="pt-BR" b="1" dirty="0"/>
              <a:t/>
            </a:r>
            <a:br>
              <a:rPr lang="pt-BR" b="1" dirty="0"/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1827015"/>
            <a:ext cx="9784080" cy="4206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RESUMO DOS RESULTADOS DOS MODELOS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warovski logo - Google Search | Clothing brand logos, Logo quiz, Swarovs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284176"/>
            <a:ext cx="2384425" cy="12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79400" y="6217920"/>
            <a:ext cx="1727200" cy="525779"/>
          </a:xfrm>
          <a:prstGeom prst="rect">
            <a:avLst/>
          </a:prstGeom>
          <a:ln/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138" y="2360626"/>
            <a:ext cx="8326097" cy="376496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8066" y="6033255"/>
            <a:ext cx="203624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ESTUDO DE CASO</a:t>
            </a:r>
            <a:r>
              <a:rPr lang="pt-BR" b="1" dirty="0"/>
              <a:t/>
            </a:r>
            <a:br>
              <a:rPr lang="pt-BR" b="1" dirty="0"/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1785946"/>
            <a:ext cx="9784080" cy="4206240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ESTOQUES</a:t>
            </a:r>
          </a:p>
          <a:p>
            <a:pPr algn="just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Um problema vivido pelo cliente mostra o gráfico abaixo é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 falta de técnicas para gestão do estoque, como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warovski logo - Google Search | Clothing brand logos, Logo quiz, Swarovs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284176"/>
            <a:ext cx="2384425" cy="12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79400" y="6217920"/>
            <a:ext cx="1727200" cy="525779"/>
          </a:xfrm>
          <a:prstGeom prst="rect">
            <a:avLst/>
          </a:prstGeom>
          <a:ln/>
        </p:spPr>
      </p:pic>
      <p:pic>
        <p:nvPicPr>
          <p:cNvPr id="8" name="image11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861087" y="3338589"/>
            <a:ext cx="5791316" cy="2953610"/>
          </a:xfrm>
          <a:prstGeom prst="rect">
            <a:avLst/>
          </a:prstGeom>
          <a:ln/>
        </p:spPr>
      </p:pic>
      <p:sp>
        <p:nvSpPr>
          <p:cNvPr id="6" name="Retângulo 5"/>
          <p:cNvSpPr/>
          <p:nvPr/>
        </p:nvSpPr>
        <p:spPr>
          <a:xfrm>
            <a:off x="4776413" y="2982007"/>
            <a:ext cx="19606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Estoque X Vendas</a:t>
            </a:r>
            <a:endParaRPr lang="pt-B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745538" y="6188040"/>
            <a:ext cx="2022413" cy="377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marR="46990" indent="-12700" algn="ctr">
              <a:lnSpc>
                <a:spcPct val="151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400" dirty="0">
                <a:latin typeface="Arial" panose="020B0604020202020204" pitchFamily="34" charset="0"/>
                <a:ea typeface="Arial" panose="020B0604020202020204" pitchFamily="34" charset="0"/>
              </a:rPr>
              <a:t>Fonte: Autoria Própria</a:t>
            </a:r>
            <a:r>
              <a:rPr lang="pt-BR" sz="1400" dirty="0"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pt-BR" sz="1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ESTUDO DE CASO</a:t>
            </a:r>
            <a:r>
              <a:rPr lang="pt-BR" b="1" dirty="0"/>
              <a:t/>
            </a:r>
            <a:br>
              <a:rPr lang="pt-BR" b="1" dirty="0"/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2011680"/>
            <a:ext cx="9784080" cy="420624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Utilização do modelo de estoques chamado de “Dente de Serra”;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Foi utilizada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uma taxa de nível de serviço de 95% (valor referência, mais utilizado pela literatura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tempo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reposição de estoque de 5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dias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warovski logo - Google Search | Clothing brand logos, Logo quiz, Swarovs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284176"/>
            <a:ext cx="2384425" cy="12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79400" y="6217920"/>
            <a:ext cx="1727200" cy="52577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75714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ESTUDO DE CASO</a:t>
            </a:r>
            <a:r>
              <a:rPr lang="pt-BR" b="1" dirty="0"/>
              <a:t/>
            </a:r>
            <a:br>
              <a:rPr lang="pt-BR" b="1" dirty="0"/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2998" y="1919347"/>
            <a:ext cx="9784080" cy="4206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GESTÃO DE ESTOQUES</a:t>
            </a:r>
          </a:p>
        </p:txBody>
      </p:sp>
      <p:pic>
        <p:nvPicPr>
          <p:cNvPr id="1026" name="Picture 2" descr="swarovski logo - Google Search | Clothing brand logos, Logo quiz, Swarovs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284176"/>
            <a:ext cx="2384425" cy="12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79400" y="6217920"/>
            <a:ext cx="1727200" cy="525779"/>
          </a:xfrm>
          <a:prstGeom prst="rect">
            <a:avLst/>
          </a:prstGeom>
          <a:ln/>
        </p:spPr>
      </p:pic>
      <p:sp>
        <p:nvSpPr>
          <p:cNvPr id="6" name="Retângulo 5"/>
          <p:cNvSpPr/>
          <p:nvPr/>
        </p:nvSpPr>
        <p:spPr>
          <a:xfrm>
            <a:off x="3728413" y="2529504"/>
            <a:ext cx="5109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Resultados para o método de Dente de Serra</a:t>
            </a:r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111" y="2986478"/>
            <a:ext cx="7713695" cy="2785501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5023831" y="5709780"/>
            <a:ext cx="2022413" cy="377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marR="46990" indent="-12700" algn="ctr">
              <a:lnSpc>
                <a:spcPct val="151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400" dirty="0">
                <a:latin typeface="Arial" panose="020B0604020202020204" pitchFamily="34" charset="0"/>
                <a:ea typeface="Arial" panose="020B0604020202020204" pitchFamily="34" charset="0"/>
              </a:rPr>
              <a:t>Fonte: Autoria Própria</a:t>
            </a:r>
            <a:r>
              <a:rPr lang="pt-BR" sz="1400" dirty="0"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pt-BR" sz="1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9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Planilha – compras e estoques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085" y="1932797"/>
            <a:ext cx="8939348" cy="47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  <a:r>
              <a:rPr lang="pt-BR" b="1" dirty="0"/>
              <a:t/>
            </a:r>
            <a:br>
              <a:rPr lang="pt-BR" b="1" dirty="0"/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36320" y="2274569"/>
            <a:ext cx="9784080" cy="4206240"/>
          </a:xfrm>
        </p:spPr>
        <p:txBody>
          <a:bodyPr/>
          <a:lstStyle/>
          <a:p>
            <a:pPr algn="just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Método a ser aplicado ao cliente é a MÉDIA COM SUAVIZAÇÃO EXPONENCIAL;</a:t>
            </a:r>
          </a:p>
          <a:p>
            <a:pPr algn="just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 modelo de “Dente de Serra” para a gestão de estoques da loja em questão irá solucionar o problema de mal controle de estoques do cliente;</a:t>
            </a:r>
          </a:p>
          <a:p>
            <a:pPr algn="just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 aplicação das melhoras sugeridas como a previsão de compras bem como a técnica de ponto a ponto de pedido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trará ao cliente uma redução de estoque parado, trazendo ao mesmo diversas vantagens e cortes de custos com ativos em alto volume. </a:t>
            </a:r>
          </a:p>
          <a:p>
            <a:pPr algn="just"/>
            <a:endParaRPr lang="pt-BR" b="1" dirty="0" smtClean="0"/>
          </a:p>
        </p:txBody>
      </p:sp>
      <p:pic>
        <p:nvPicPr>
          <p:cNvPr id="1026" name="Picture 2" descr="swarovski logo - Google Search | Clothing brand logos, Logo quiz, Swarovs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284176"/>
            <a:ext cx="2384425" cy="12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79400" y="6217920"/>
            <a:ext cx="1727200" cy="52577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2566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73211"/>
            <a:ext cx="12192000" cy="768085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Docentes e Coordenação</a:t>
            </a:r>
            <a:endParaRPr lang="ko-KR" alt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728285" y="5271108"/>
            <a:ext cx="5184576" cy="665256"/>
            <a:chOff x="752576" y="3529871"/>
            <a:chExt cx="1584176" cy="498942"/>
          </a:xfrm>
        </p:grpSpPr>
        <p:sp>
          <p:nvSpPr>
            <p:cNvPr id="68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133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Vivian Manuela </a:t>
              </a:r>
              <a:r>
                <a:rPr lang="en-US" sz="2133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Conceição</a:t>
              </a:r>
              <a:endParaRPr lang="en-US" sz="2133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9"/>
            <p:cNvSpPr txBox="1"/>
            <p:nvPr/>
          </p:nvSpPr>
          <p:spPr>
            <a:xfrm>
              <a:off x="752576" y="3744071"/>
              <a:ext cx="1584176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867" dirty="0" err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Coordenadora</a:t>
              </a:r>
              <a:r>
                <a:rPr lang="en-US" altLang="ko-KR" sz="1867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de </a:t>
              </a:r>
              <a:r>
                <a:rPr lang="en-US" altLang="ko-KR" sz="1867" dirty="0" err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curso</a:t>
              </a:r>
              <a:endParaRPr lang="ko-KR" altLang="en-US" sz="16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9" name="Google Shape;157;p6"/>
          <p:cNvPicPr preferRelativeResize="0"/>
          <p:nvPr/>
        </p:nvPicPr>
        <p:blipFill rotWithShape="1">
          <a:blip r:embed="rId2">
            <a:alphaModFix/>
          </a:blip>
          <a:srcRect l="6825" t="6360" r="11581" b="17885"/>
          <a:stretch/>
        </p:blipFill>
        <p:spPr>
          <a:xfrm>
            <a:off x="5135952" y="2396202"/>
            <a:ext cx="1920000" cy="1920000"/>
          </a:xfrm>
          <a:prstGeom prst="ellipse">
            <a:avLst/>
          </a:prstGeom>
          <a:noFill/>
          <a:ln w="28575" cap="flat" cmpd="sng">
            <a:solidFill>
              <a:srgbClr val="19247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" name="Espaço Reservado para Imagem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1515" y="2381924"/>
            <a:ext cx="1919817" cy="1919816"/>
          </a:xfrm>
        </p:spPr>
      </p:pic>
      <p:pic>
        <p:nvPicPr>
          <p:cNvPr id="19" name="Google Shape;16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0573" y="2382108"/>
            <a:ext cx="1920000" cy="1919816"/>
          </a:xfrm>
          <a:prstGeom prst="ellipse">
            <a:avLst/>
          </a:prstGeom>
          <a:noFill/>
          <a:ln w="28575" cap="flat" cmpd="sng">
            <a:solidFill>
              <a:srgbClr val="192476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0" name="Group 66"/>
          <p:cNvGrpSpPr/>
          <p:nvPr/>
        </p:nvGrpSpPr>
        <p:grpSpPr>
          <a:xfrm>
            <a:off x="-570726" y="5237843"/>
            <a:ext cx="5184575" cy="774940"/>
            <a:chOff x="-492391" y="3504923"/>
            <a:chExt cx="1584176" cy="581205"/>
          </a:xfrm>
        </p:grpSpPr>
        <p:sp>
          <p:nvSpPr>
            <p:cNvPr id="21" name="Text Placeholder 18"/>
            <p:cNvSpPr txBox="1">
              <a:spLocks/>
            </p:cNvSpPr>
            <p:nvPr/>
          </p:nvSpPr>
          <p:spPr>
            <a:xfrm>
              <a:off x="-492391" y="3504923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133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Izete</a:t>
              </a:r>
              <a:r>
                <a:rPr lang="en-US" sz="2133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Silva</a:t>
              </a:r>
            </a:p>
          </p:txBody>
        </p:sp>
        <p:sp>
          <p:nvSpPr>
            <p:cNvPr id="22" name="TextBox 9"/>
            <p:cNvSpPr txBox="1"/>
            <p:nvPr/>
          </p:nvSpPr>
          <p:spPr>
            <a:xfrm>
              <a:off x="-492391" y="3801386"/>
              <a:ext cx="1584176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867" dirty="0" err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Orientadora</a:t>
              </a:r>
              <a:r>
                <a:rPr lang="en-US" altLang="ko-KR" sz="1867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867" dirty="0" err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Técnica</a:t>
              </a:r>
              <a:r>
                <a:rPr lang="en-US" altLang="ko-KR" sz="16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6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66"/>
          <p:cNvGrpSpPr/>
          <p:nvPr/>
        </p:nvGrpSpPr>
        <p:grpSpPr>
          <a:xfrm>
            <a:off x="3503710" y="5204582"/>
            <a:ext cx="5259646" cy="808201"/>
            <a:chOff x="2043418" y="3479978"/>
            <a:chExt cx="1607114" cy="606151"/>
          </a:xfrm>
        </p:grpSpPr>
        <p:sp>
          <p:nvSpPr>
            <p:cNvPr id="24" name="Text Placeholder 18"/>
            <p:cNvSpPr txBox="1">
              <a:spLocks/>
            </p:cNvSpPr>
            <p:nvPr/>
          </p:nvSpPr>
          <p:spPr>
            <a:xfrm>
              <a:off x="2043418" y="3479978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133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João</a:t>
              </a:r>
              <a:r>
                <a:rPr lang="en-US" sz="2133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Lucas da Hora</a:t>
              </a:r>
            </a:p>
          </p:txBody>
        </p:sp>
        <p:sp>
          <p:nvSpPr>
            <p:cNvPr id="25" name="TextBox 9"/>
            <p:cNvSpPr txBox="1"/>
            <p:nvPr/>
          </p:nvSpPr>
          <p:spPr>
            <a:xfrm>
              <a:off x="2066356" y="3801387"/>
              <a:ext cx="1584176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867" dirty="0" err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Orientador</a:t>
              </a:r>
              <a:r>
                <a:rPr lang="en-US" altLang="ko-KR" sz="1867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de </a:t>
              </a:r>
              <a:r>
                <a:rPr lang="en-US" altLang="ko-KR" sz="1867" dirty="0" err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Projetos</a:t>
              </a:r>
              <a:endParaRPr lang="ko-KR" altLang="en-US" sz="16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581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0786" y="284176"/>
            <a:ext cx="9784080" cy="1508760"/>
          </a:xfrm>
        </p:spPr>
        <p:txBody>
          <a:bodyPr/>
          <a:lstStyle/>
          <a:p>
            <a:r>
              <a:rPr lang="pt-BR" dirty="0" smtClean="0"/>
              <a:t>Sobre o cliente</a:t>
            </a:r>
            <a:endParaRPr lang="pt-BR" dirty="0"/>
          </a:p>
        </p:txBody>
      </p:sp>
      <p:pic>
        <p:nvPicPr>
          <p:cNvPr id="4" name="Picture 2" descr="swarovski logo - Google Search | Clothing brand logos, Logo quiz, Swarovs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450" y="284176"/>
            <a:ext cx="2168435" cy="122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aniel Swarovski Biography: Crystal Stones That Shine Like Diamonds –  Astrum Peo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77388" y="4596360"/>
            <a:ext cx="1542596" cy="207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865811" y="5525649"/>
            <a:ext cx="2978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cs typeface="Arial" panose="020B0604020202020204" pitchFamily="34" charset="0"/>
              </a:rPr>
              <a:t>Fundada por Daniel </a:t>
            </a:r>
            <a:r>
              <a:rPr lang="pt-BR" dirty="0" smtClean="0">
                <a:cs typeface="Arial" panose="020B0604020202020204" pitchFamily="34" charset="0"/>
              </a:rPr>
              <a:t>Swarovisk em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1895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6" name="AutoShape 4" descr="Tecnologia, a ciência na luta contra a poluição"/>
          <p:cNvSpPr>
            <a:spLocks noChangeAspect="1" noChangeArrowheads="1"/>
          </p:cNvSpPr>
          <p:nvPr/>
        </p:nvSpPr>
        <p:spPr bwMode="auto">
          <a:xfrm>
            <a:off x="155574" y="-144463"/>
            <a:ext cx="2130425" cy="213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2" name="Picture 8" descr="lamarca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48687" y="1953055"/>
            <a:ext cx="2638697" cy="14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amarca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774" y="3319223"/>
            <a:ext cx="3166111" cy="159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amarca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081" y="4708915"/>
            <a:ext cx="2992573" cy="173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ta Dobrada para Cima 7"/>
          <p:cNvSpPr/>
          <p:nvPr/>
        </p:nvSpPr>
        <p:spPr>
          <a:xfrm rot="5400000">
            <a:off x="2418195" y="3743957"/>
            <a:ext cx="850392" cy="731520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Dobrada para Cima 13"/>
          <p:cNvSpPr/>
          <p:nvPr/>
        </p:nvSpPr>
        <p:spPr>
          <a:xfrm rot="5400000">
            <a:off x="5497866" y="5418567"/>
            <a:ext cx="850392" cy="731520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3775164" y="2505927"/>
            <a:ext cx="297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Execução Técnica</a:t>
            </a:r>
            <a:endParaRPr lang="pt-BR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7131728" y="3925051"/>
            <a:ext cx="297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Tradição</a:t>
            </a:r>
            <a:endParaRPr lang="pt-BR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0081654" y="5449672"/>
            <a:ext cx="297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Sustentabilidade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6204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problemática</a:t>
            </a:r>
            <a:r>
              <a:rPr lang="pt-BR" b="1" dirty="0"/>
              <a:t/>
            </a:r>
            <a:br>
              <a:rPr lang="pt-BR" b="1" dirty="0"/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611531"/>
              </p:ext>
            </p:extLst>
          </p:nvPr>
        </p:nvGraphicFramePr>
        <p:xfrm>
          <a:off x="859405" y="2012633"/>
          <a:ext cx="5283200" cy="420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swarovski logo - Google Search | Clothing brand logos, Logo quiz, Swarovsk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284176"/>
            <a:ext cx="2384425" cy="12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4.png"/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279400" y="6217920"/>
            <a:ext cx="1727200" cy="525779"/>
          </a:xfrm>
          <a:prstGeom prst="rect">
            <a:avLst/>
          </a:prstGeom>
          <a:ln/>
        </p:spPr>
      </p:pic>
      <p:pic>
        <p:nvPicPr>
          <p:cNvPr id="9" name="image6.png"/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6924766" y="2540278"/>
            <a:ext cx="4765685" cy="2953337"/>
          </a:xfrm>
          <a:prstGeom prst="rect">
            <a:avLst/>
          </a:prstGeom>
          <a:ln/>
        </p:spPr>
      </p:pic>
      <p:sp>
        <p:nvSpPr>
          <p:cNvPr id="7" name="CaixaDeTexto 6"/>
          <p:cNvSpPr txBox="1"/>
          <p:nvPr/>
        </p:nvSpPr>
        <p:spPr>
          <a:xfrm>
            <a:off x="8489088" y="5493615"/>
            <a:ext cx="2899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: Autoria Própria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953476" y="2074248"/>
            <a:ext cx="493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/>
              <a:t>Comparativo </a:t>
            </a:r>
            <a:r>
              <a:rPr lang="pt-BR" b="1" i="1" dirty="0" smtClean="0"/>
              <a:t>de Venda e Compra/Mês </a:t>
            </a:r>
            <a:r>
              <a:rPr lang="pt-BR" b="1" i="1" dirty="0"/>
              <a:t>de anéis</a:t>
            </a:r>
            <a:endParaRPr lang="pt-BR" i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29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Objetivo</a:t>
            </a:r>
            <a:r>
              <a:rPr lang="pt-BR" b="1" dirty="0"/>
              <a:t/>
            </a:r>
            <a:br>
              <a:rPr lang="pt-BR" b="1" dirty="0"/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warovski logo - Google Search | Clothing brand logos, Logo quiz, Swarovs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284176"/>
            <a:ext cx="2384425" cy="12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79400" y="6217920"/>
            <a:ext cx="1727200" cy="525779"/>
          </a:xfrm>
          <a:prstGeom prst="rect">
            <a:avLst/>
          </a:prstGeom>
          <a:ln/>
        </p:spPr>
      </p:pic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031949552"/>
              </p:ext>
            </p:extLst>
          </p:nvPr>
        </p:nvGraphicFramePr>
        <p:xfrm>
          <a:off x="2599509" y="1963903"/>
          <a:ext cx="7442926" cy="4779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66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MATERIAIS E Metodologia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02920" y="2011680"/>
            <a:ext cx="5877150" cy="4206240"/>
          </a:xfrm>
        </p:spPr>
        <p:txBody>
          <a:bodyPr/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Estudo pelo período de trinta e seis meses (2017-2019);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xcluindo o ano de 2020 devido a pandemia do Corona Vírus;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istema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Linx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Microvix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</p:txBody>
      </p:sp>
      <p:pic>
        <p:nvPicPr>
          <p:cNvPr id="1026" name="Picture 2" descr="swarovski logo - Google Search | Clothing brand logos, Logo quiz, Swarovs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284176"/>
            <a:ext cx="2384425" cy="12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79400" y="6217920"/>
            <a:ext cx="1727200" cy="525779"/>
          </a:xfrm>
          <a:prstGeom prst="rect">
            <a:avLst/>
          </a:prstGeom>
          <a:ln/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1146787"/>
              </p:ext>
            </p:extLst>
          </p:nvPr>
        </p:nvGraphicFramePr>
        <p:xfrm>
          <a:off x="7391535" y="1240971"/>
          <a:ext cx="4473303" cy="232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Vírus são mais perigosos de manhã do que à noite, diz estud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141" y="3189598"/>
            <a:ext cx="2646858" cy="166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aiba tudo sobre o Linx M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978" y="5176394"/>
            <a:ext cx="1304415" cy="13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5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MATERIAIS E Metodologia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warovski logo - Google Search | Clothing brand logos, Logo quiz, Swarovs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284176"/>
            <a:ext cx="2384425" cy="12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79400" y="6217920"/>
            <a:ext cx="1727200" cy="525779"/>
          </a:xfrm>
          <a:prstGeom prst="rect">
            <a:avLst/>
          </a:prstGeom>
          <a:ln/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92282104"/>
              </p:ext>
            </p:extLst>
          </p:nvPr>
        </p:nvGraphicFramePr>
        <p:xfrm>
          <a:off x="1143000" y="2145150"/>
          <a:ext cx="7906972" cy="4335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957482" y="3935952"/>
            <a:ext cx="515982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MONTAGEM DO PROCESSO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166735" y="2563779"/>
            <a:ext cx="51598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IDENTIFICAÇÃO DO PROBLEMA</a:t>
            </a:r>
            <a:endParaRPr lang="pt-BR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732895" y="5463867"/>
            <a:ext cx="515982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RESULTADOS OBTIDOS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28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ESTUDO DE CASO</a:t>
            </a:r>
            <a:r>
              <a:rPr lang="pt-BR" b="1" dirty="0"/>
              <a:t/>
            </a:r>
            <a:br>
              <a:rPr lang="pt-BR" b="1" dirty="0"/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02919" y="1879507"/>
            <a:ext cx="9784080" cy="4206240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COMPARAÇÃO ENTRE OS MODELOS</a:t>
            </a:r>
          </a:p>
          <a:p>
            <a:pPr marL="0" indent="0" algn="just">
              <a:buNone/>
            </a:pPr>
            <a:endParaRPr lang="pt-BR" dirty="0" smtClean="0"/>
          </a:p>
        </p:txBody>
      </p:sp>
      <p:pic>
        <p:nvPicPr>
          <p:cNvPr id="1026" name="Picture 2" descr="swarovski logo - Google Search | Clothing brand logos, Logo quiz, Swarovs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284176"/>
            <a:ext cx="2384425" cy="12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79400" y="6217920"/>
            <a:ext cx="1727200" cy="525779"/>
          </a:xfrm>
          <a:prstGeom prst="rect">
            <a:avLst/>
          </a:prstGeom>
          <a:ln/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30094195"/>
              </p:ext>
            </p:extLst>
          </p:nvPr>
        </p:nvGraphicFramePr>
        <p:xfrm>
          <a:off x="2163354" y="2531739"/>
          <a:ext cx="8130177" cy="3790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8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m Tira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m Tir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m Tir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3562</TotalTime>
  <Words>796</Words>
  <Application>Microsoft Office PowerPoint</Application>
  <PresentationFormat>Widescreen</PresentationFormat>
  <Paragraphs>141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맑은 고딕</vt:lpstr>
      <vt:lpstr>Arial</vt:lpstr>
      <vt:lpstr>Barlow Light</vt:lpstr>
      <vt:lpstr>Corbel</vt:lpstr>
      <vt:lpstr>Wingdings</vt:lpstr>
      <vt:lpstr>Em Tiras</vt:lpstr>
      <vt:lpstr>   Análise de estoques e previsão de compra e demanda para a Swarovski </vt:lpstr>
      <vt:lpstr>Apresentação do projeto</vt:lpstr>
      <vt:lpstr>Apresentação do PowerPoint</vt:lpstr>
      <vt:lpstr>Sobre o cliente</vt:lpstr>
      <vt:lpstr> problemática </vt:lpstr>
      <vt:lpstr>Objetivo </vt:lpstr>
      <vt:lpstr>MATERIAIS E Metodologia</vt:lpstr>
      <vt:lpstr>MATERIAIS E Metodologia</vt:lpstr>
      <vt:lpstr>ESTUDO DE CASO </vt:lpstr>
      <vt:lpstr>ESTUDO DE CASO </vt:lpstr>
      <vt:lpstr>ESTUDO DE CASO </vt:lpstr>
      <vt:lpstr>ESTUDO DE CASO </vt:lpstr>
      <vt:lpstr>ESTUDO DE CASO </vt:lpstr>
      <vt:lpstr>ESTUDO DE CASO </vt:lpstr>
      <vt:lpstr>ESTUDO DE CASO </vt:lpstr>
      <vt:lpstr>ESTUDO DE CASO </vt:lpstr>
      <vt:lpstr>ESTUDO DE CASO </vt:lpstr>
      <vt:lpstr>ESTUDO DE CASO </vt:lpstr>
      <vt:lpstr>ESTUDO DE CASO </vt:lpstr>
      <vt:lpstr>ESTUDO DE CASO </vt:lpstr>
      <vt:lpstr>ESTUDO DE CASO </vt:lpstr>
      <vt:lpstr>ESTUDO DE CASO </vt:lpstr>
      <vt:lpstr>ESTUDO DE CASO </vt:lpstr>
      <vt:lpstr>Planilha – compras e estoques</vt:lpstr>
      <vt:lpstr>Considerações finais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UNIVERSITÁRIO SENAI CIMATEC CURSO BACHARELADO DE ENGENHARIA DE PRODUÇÃO</dc:title>
  <dc:creator>Daniel Ferrari Silva</dc:creator>
  <cp:lastModifiedBy>admlocal</cp:lastModifiedBy>
  <cp:revision>82</cp:revision>
  <dcterms:created xsi:type="dcterms:W3CDTF">2021-01-31T19:31:16Z</dcterms:created>
  <dcterms:modified xsi:type="dcterms:W3CDTF">2021-03-03T13:55:23Z</dcterms:modified>
</cp:coreProperties>
</file>