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zbV8l81NjAIRF5514HI6JIsol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3.png"/><Relationship Id="rId13" Type="http://schemas.openxmlformats.org/officeDocument/2006/relationships/image" Target="../media/image17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10.png"/><Relationship Id="rId15" Type="http://schemas.openxmlformats.org/officeDocument/2006/relationships/image" Target="../media/image7.png"/><Relationship Id="rId14" Type="http://schemas.openxmlformats.org/officeDocument/2006/relationships/image" Target="../media/image13.png"/><Relationship Id="rId17" Type="http://schemas.openxmlformats.org/officeDocument/2006/relationships/image" Target="../media/image12.png"/><Relationship Id="rId16" Type="http://schemas.openxmlformats.org/officeDocument/2006/relationships/image" Target="../media/image4.png"/><Relationship Id="rId5" Type="http://schemas.openxmlformats.org/officeDocument/2006/relationships/image" Target="../media/image15.png"/><Relationship Id="rId19" Type="http://schemas.openxmlformats.org/officeDocument/2006/relationships/image" Target="../media/image6.png"/><Relationship Id="rId6" Type="http://schemas.openxmlformats.org/officeDocument/2006/relationships/image" Target="../media/image5.png"/><Relationship Id="rId18" Type="http://schemas.openxmlformats.org/officeDocument/2006/relationships/image" Target="../media/image14.png"/><Relationship Id="rId7" Type="http://schemas.openxmlformats.org/officeDocument/2006/relationships/image" Target="../media/image11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94857" y="171596"/>
            <a:ext cx="8409731" cy="6514808"/>
            <a:chOff x="395536" y="223827"/>
            <a:chExt cx="8409731" cy="6514808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395536" y="518237"/>
              <a:ext cx="8409731" cy="6220398"/>
              <a:chOff x="395536" y="448962"/>
              <a:chExt cx="8409731" cy="6220398"/>
            </a:xfrm>
          </p:grpSpPr>
          <p:grpSp>
            <p:nvGrpSpPr>
              <p:cNvPr id="86" name="Google Shape;86;p1"/>
              <p:cNvGrpSpPr/>
              <p:nvPr/>
            </p:nvGrpSpPr>
            <p:grpSpPr>
              <a:xfrm>
                <a:off x="400810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87" name="Google Shape;8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88;p1"/>
                <p:cNvSpPr txBox="1"/>
                <p:nvPr/>
              </p:nvSpPr>
              <p:spPr>
                <a:xfrm>
                  <a:off x="683570" y="457508"/>
                  <a:ext cx="122413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JUSTIFICATIVA&amp; Passado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89" name="Google Shape;89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7765" r="0" t="0"/>
              <a:stretch/>
            </p:blipFill>
            <p:spPr>
              <a:xfrm>
                <a:off x="466357" y="512679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"/>
              <p:cNvSpPr/>
              <p:nvPr/>
            </p:nvSpPr>
            <p:spPr>
              <a:xfrm>
                <a:off x="395536" y="2132856"/>
                <a:ext cx="1620180" cy="1224135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1" name="Google Shape;91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5039" r="0" t="0"/>
              <a:stretch/>
            </p:blipFill>
            <p:spPr>
              <a:xfrm>
                <a:off x="445751" y="2149444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1"/>
              <p:cNvSpPr txBox="1"/>
              <p:nvPr/>
            </p:nvSpPr>
            <p:spPr>
              <a:xfrm>
                <a:off x="730554" y="2202132"/>
                <a:ext cx="128516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 SMART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>
                <a:off x="414665" y="3429000"/>
                <a:ext cx="1620180" cy="288032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"/>
              <p:cNvSpPr txBox="1"/>
              <p:nvPr/>
            </p:nvSpPr>
            <p:spPr>
              <a:xfrm>
                <a:off x="842163" y="3498275"/>
                <a:ext cx="117882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BENEFÍCIOS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Futuro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5" name="Google Shape;95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80212" y="3498275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6" name="Google Shape;96;p1"/>
              <p:cNvGrpSpPr/>
              <p:nvPr/>
            </p:nvGrpSpPr>
            <p:grpSpPr>
              <a:xfrm>
                <a:off x="2087068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97" name="Google Shape;9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"/>
                <p:cNvSpPr txBox="1"/>
                <p:nvPr/>
              </p:nvSpPr>
              <p:spPr>
                <a:xfrm>
                  <a:off x="683569" y="457508"/>
                  <a:ext cx="1224136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PRODUTO</a:t>
                  </a:r>
                  <a:endParaRPr/>
                </a:p>
              </p:txBody>
            </p:sp>
          </p:grpSp>
          <p:pic>
            <p:nvPicPr>
              <p:cNvPr id="99" name="Google Shape;99;p1"/>
              <p:cNvPicPr preferRelativeResize="0"/>
              <p:nvPr/>
            </p:nvPicPr>
            <p:blipFill rotWithShape="1">
              <a:blip r:embed="rId6">
                <a:alphaModFix/>
              </a:blip>
              <a:srcRect b="15925" l="10581" r="10449" t="25222"/>
              <a:stretch/>
            </p:blipFill>
            <p:spPr>
              <a:xfrm>
                <a:off x="2156344" y="504221"/>
                <a:ext cx="452442" cy="41835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1"/>
              <p:cNvSpPr/>
              <p:nvPr/>
            </p:nvSpPr>
            <p:spPr>
              <a:xfrm>
                <a:off x="2098850" y="2132856"/>
                <a:ext cx="1620180" cy="4176464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"/>
              <p:cNvSpPr txBox="1"/>
              <p:nvPr/>
            </p:nvSpPr>
            <p:spPr>
              <a:xfrm>
                <a:off x="2674914" y="2202131"/>
                <a:ext cx="103233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REQUISÍTOS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2" name="Google Shape;102;p1"/>
              <p:cNvPicPr preferRelativeResize="0"/>
              <p:nvPr/>
            </p:nvPicPr>
            <p:blipFill rotWithShape="1">
              <a:blip r:embed="rId7">
                <a:alphaModFix/>
              </a:blip>
              <a:srcRect b="22415" l="25611" r="6896" t="21548"/>
              <a:stretch/>
            </p:blipFill>
            <p:spPr>
              <a:xfrm>
                <a:off x="2208140" y="2202131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3" name="Google Shape;103;p1"/>
              <p:cNvGrpSpPr/>
              <p:nvPr/>
            </p:nvGrpSpPr>
            <p:grpSpPr>
              <a:xfrm>
                <a:off x="3785186" y="448962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4" name="Google Shape;10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"/>
                <p:cNvSpPr txBox="1"/>
                <p:nvPr/>
              </p:nvSpPr>
              <p:spPr>
                <a:xfrm>
                  <a:off x="587557" y="457508"/>
                  <a:ext cx="1320148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STAKEHOLDERS EXTERNOS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&amp; Fatores Externos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26076" t="69295"/>
              <a:stretch/>
            </p:blipFill>
            <p:spPr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7" name="Google Shape;107;p1"/>
              <p:cNvGrpSpPr/>
              <p:nvPr/>
            </p:nvGrpSpPr>
            <p:grpSpPr>
              <a:xfrm>
                <a:off x="378518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8" name="Google Shape;10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109;p1"/>
                <p:cNvSpPr txBox="1"/>
                <p:nvPr/>
              </p:nvSpPr>
              <p:spPr>
                <a:xfrm>
                  <a:off x="467544" y="457508"/>
                  <a:ext cx="1440161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EQUIPE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1" name="Google Shape;111;p1"/>
              <p:cNvGrpSpPr/>
              <p:nvPr/>
            </p:nvGrpSpPr>
            <p:grpSpPr>
              <a:xfrm>
                <a:off x="5480416" y="468125"/>
                <a:ext cx="1620181" cy="2285093"/>
                <a:chOff x="107504" y="468375"/>
                <a:chExt cx="1800201" cy="2285093"/>
              </a:xfrm>
            </p:grpSpPr>
            <p:sp>
              <p:nvSpPr>
                <p:cNvPr id="112" name="Google Shape;112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"/>
                <p:cNvSpPr txBox="1"/>
                <p:nvPr/>
              </p:nvSpPr>
              <p:spPr>
                <a:xfrm>
                  <a:off x="67518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PREMISSAS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4" name="Google Shape;114;p1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5559946" y="497953"/>
                <a:ext cx="561020" cy="33661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5" name="Google Shape;115;p1"/>
              <p:cNvGrpSpPr/>
              <p:nvPr/>
            </p:nvGrpSpPr>
            <p:grpSpPr>
              <a:xfrm>
                <a:off x="548041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16" name="Google Shape;116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"/>
                <p:cNvSpPr txBox="1"/>
                <p:nvPr/>
              </p:nvSpPr>
              <p:spPr>
                <a:xfrm>
                  <a:off x="675188" y="457508"/>
                  <a:ext cx="1232517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GRUPO DE ENTREGAS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5537508" y="2886025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9" name="Google Shape;119;p1"/>
              <p:cNvGrpSpPr/>
              <p:nvPr/>
            </p:nvGrpSpPr>
            <p:grpSpPr>
              <a:xfrm>
                <a:off x="3788842" y="5165327"/>
                <a:ext cx="3311756" cy="1143994"/>
                <a:chOff x="107504" y="476672"/>
                <a:chExt cx="3311756" cy="1143994"/>
              </a:xfrm>
            </p:grpSpPr>
            <p:sp>
              <p:nvSpPr>
                <p:cNvPr id="120" name="Google Shape;120;p1"/>
                <p:cNvSpPr/>
                <p:nvPr/>
              </p:nvSpPr>
              <p:spPr>
                <a:xfrm>
                  <a:off x="107504" y="476672"/>
                  <a:ext cx="3311756" cy="1143994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"/>
                <p:cNvSpPr txBox="1"/>
                <p:nvPr/>
              </p:nvSpPr>
              <p:spPr>
                <a:xfrm>
                  <a:off x="22642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RESTRIÇÕES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2" name="Google Shape;122;p1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3" name="Google Shape;123;p1"/>
              <p:cNvGrpSpPr/>
              <p:nvPr/>
            </p:nvGrpSpPr>
            <p:grpSpPr>
              <a:xfrm>
                <a:off x="7176537" y="476672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24" name="Google Shape;12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"/>
                <p:cNvSpPr txBox="1"/>
                <p:nvPr/>
              </p:nvSpPr>
              <p:spPr>
                <a:xfrm>
                  <a:off x="49979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RISCOS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6" name="Google Shape;126;p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7" name="Google Shape;127;p1"/>
              <p:cNvGrpSpPr/>
              <p:nvPr/>
            </p:nvGrpSpPr>
            <p:grpSpPr>
              <a:xfrm>
                <a:off x="7169445" y="2800091"/>
                <a:ext cx="1620297" cy="2276797"/>
                <a:chOff x="107374" y="476671"/>
                <a:chExt cx="1800330" cy="2276797"/>
              </a:xfrm>
            </p:grpSpPr>
            <p:sp>
              <p:nvSpPr>
                <p:cNvPr id="128" name="Google Shape;12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"/>
                <p:cNvSpPr txBox="1"/>
                <p:nvPr/>
              </p:nvSpPr>
              <p:spPr>
                <a:xfrm>
                  <a:off x="107374" y="639596"/>
                  <a:ext cx="1520299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LINHA DO TEMPO</a:t>
                  </a:r>
                  <a:endParaRPr b="1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0" name="Google Shape;130;p1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31" name="Google Shape;131;p1"/>
              <p:cNvGrpSpPr/>
              <p:nvPr/>
            </p:nvGrpSpPr>
            <p:grpSpPr>
              <a:xfrm>
                <a:off x="7169444" y="5157192"/>
                <a:ext cx="1612759" cy="1143994"/>
                <a:chOff x="1806500" y="476672"/>
                <a:chExt cx="1612759" cy="1143994"/>
              </a:xfrm>
            </p:grpSpPr>
            <p:sp>
              <p:nvSpPr>
                <p:cNvPr id="132" name="Google Shape;132;p1"/>
                <p:cNvSpPr/>
                <p:nvPr/>
              </p:nvSpPr>
              <p:spPr>
                <a:xfrm>
                  <a:off x="1806500" y="476672"/>
                  <a:ext cx="1612759" cy="1143994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"/>
                <p:cNvSpPr txBox="1"/>
                <p:nvPr/>
              </p:nvSpPr>
              <p:spPr>
                <a:xfrm>
                  <a:off x="209465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pt-BR" sz="12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CUSTOS</a:t>
                  </a:r>
                  <a:endParaRPr b="1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4" name="Google Shape;134;p1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7224835" y="5184902"/>
                <a:ext cx="371502" cy="3007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1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" name="Google Shape;136;p1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7" name="Google Shape;137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3739960" y="223827"/>
              <a:ext cx="7524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Google Shape;139;p1"/>
          <p:cNvSpPr txBox="1"/>
          <p:nvPr/>
        </p:nvSpPr>
        <p:spPr>
          <a:xfrm>
            <a:off x="698146" y="188640"/>
            <a:ext cx="27937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Adriele Nunes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361419" y="-42350"/>
            <a:ext cx="42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de </a:t>
            </a: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Ampliação do Area Social Comum do Condomínio Veredas Piatã.</a:t>
            </a:r>
            <a:endParaRPr sz="2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5495230" y="3161251"/>
            <a:ext cx="16011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arquitetônico;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de placas; fotovoltaicas;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hidrossanitário;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elétrico;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luminotécnico;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Memorial descritivo.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7296150" y="3306675"/>
            <a:ext cx="5478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Planejamento</a:t>
            </a:r>
            <a:endParaRPr sz="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7675450" y="3507125"/>
            <a:ext cx="3843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P. Arq.</a:t>
            </a:r>
            <a:endParaRPr sz="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7675450" y="3707575"/>
            <a:ext cx="3843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P. P. </a:t>
            </a:r>
            <a:r>
              <a:rPr lang="pt-BR" sz="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Fotovoltaica</a:t>
            </a:r>
            <a:endParaRPr sz="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8065129" y="3908025"/>
            <a:ext cx="3843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P. Hidros.</a:t>
            </a:r>
            <a:endParaRPr sz="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8059653" y="4108475"/>
            <a:ext cx="4035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P. Elétrico</a:t>
            </a:r>
            <a:endParaRPr sz="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" name="Google Shape;147;p1"/>
          <p:cNvGrpSpPr/>
          <p:nvPr/>
        </p:nvGrpSpPr>
        <p:grpSpPr>
          <a:xfrm>
            <a:off x="7565325" y="3187591"/>
            <a:ext cx="443100" cy="1740457"/>
            <a:chOff x="7217524" y="3406511"/>
            <a:chExt cx="443100" cy="1529400"/>
          </a:xfrm>
        </p:grpSpPr>
        <p:cxnSp>
          <p:nvCxnSpPr>
            <p:cNvPr id="148" name="Google Shape;148;p1"/>
            <p:cNvCxnSpPr>
              <a:stCxn id="149" idx="0"/>
            </p:cNvCxnSpPr>
            <p:nvPr/>
          </p:nvCxnSpPr>
          <p:spPr>
            <a:xfrm rot="10800000">
              <a:off x="7426474" y="3406511"/>
              <a:ext cx="12600" cy="134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49" name="Google Shape;149;p1"/>
            <p:cNvSpPr txBox="1"/>
            <p:nvPr/>
          </p:nvSpPr>
          <p:spPr>
            <a:xfrm>
              <a:off x="7217524" y="4746611"/>
              <a:ext cx="443100" cy="18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Tri </a:t>
              </a: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1"/>
          <p:cNvSpPr txBox="1"/>
          <p:nvPr/>
        </p:nvSpPr>
        <p:spPr>
          <a:xfrm>
            <a:off x="7248523" y="4908555"/>
            <a:ext cx="1001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 = Trimestre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419590" y="2460072"/>
            <a:ext cx="1601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Desenvolver o Projeto de ampliação do Salão de Festa do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Condomínio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Veredas Piatã com os projetos arquitetônicos e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elétricos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período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5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meses.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410698" y="4007764"/>
            <a:ext cx="1601100" cy="21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87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Possibilidade de construção segura a partir de um projeto;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 eficiência energética com a melhoria da parte elétrica;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Economia de energia com a 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instalação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placas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fotovoltaicas;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Lazer e melhor infraestrutura para os moradores;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Possibilitar uma melhor convivência entre os moradores.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2083509" y="836048"/>
            <a:ext cx="1601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de viabilidade do Salão de Festa contendo: 1) projeto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arquitetônico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2) projeto hidrossanitário;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projeto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elétrico,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luminotécnico e fotovoltaico.	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2100580" y="2734858"/>
            <a:ext cx="1601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Projeto arquitetônico: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-planta baixa com cotas das áreas internas e externas; planta 3D com cortes;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3780823" y="1242182"/>
            <a:ext cx="16011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Stakeholders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externos: -comissão do 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condomínio Veredas Piatã; Moradores do Condominio Veredas Piatã; Topógrafo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Paulo Marcos; João Paulo; Larissa Paes; Yan Cafezeiro; Paulo Andrade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2)Fatores externos: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3781541" y="3306675"/>
            <a:ext cx="1601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pt-BR" sz="1100">
                <a:latin typeface="Calibri"/>
                <a:ea typeface="Calibri"/>
                <a:cs typeface="Calibri"/>
                <a:sym typeface="Calibri"/>
              </a:rPr>
              <a:t>Projeto arquitetônico:</a:t>
            </a: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Adriele Nunes, Beatriz Amelotti, </a:t>
            </a: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Domingos Sodré,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Levi Augusto,</a:t>
            </a: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Marcus Pinho e </a:t>
            </a: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Nicole Buuda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5461050" y="836050"/>
            <a:ext cx="1601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397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Char char="-"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Será </a:t>
            </a: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possível</a:t>
            </a: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coletar as medidas do espaço de maneira a construir o projeto em Software;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Char char="-"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Será </a:t>
            </a: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possível</a:t>
            </a: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acessar o </a:t>
            </a: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condomínio</a:t>
            </a: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sempre que necessário, seja para medir ou até mesmo repensar a estratégia de alocação de espaço;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Char char="-"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 equipe terá a disponibilidade de computadores e ou notebooks para a utilização dos softwares necessários no projeto;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Char char="-"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Todos os membros da equipe </a:t>
            </a: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terão</a:t>
            </a: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disponibilidade de uma rede de internet para reuniões de acompanhamento do projeto;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Char char="-"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 equipe terá acesso aos softwares necessários para a montagem do projeto.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367790" y="891150"/>
            <a:ext cx="1601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651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Insatisfação dos moradores em relação à área comum;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opções de lazer;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Projeto existente fora do padrão.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7144816" y="965254"/>
            <a:ext cx="1601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-falta de precisão nos equipamentos de medição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-ocorrência de chuva no dia da visita ao condomínio; retorno das restrições devido a pandemia.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-risco de danos aos equipamentos eletrônicos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-reuniões improdutivas por falta de conexão ou conexão instável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-impossibilidade de acesso aos softwares devido a liberação de licenças.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3830675" y="5222000"/>
            <a:ext cx="31431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 equipe deve entregar o projeto antes do fim do segundo semestre de 2022.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 equipe não entregará o projeto estrutural para que o tempo seja dedicado as demais entregas.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 projeto não será entregue sem as assinaturas necessárias.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 equipe do projeto não será 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responsável</a:t>
            </a: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pela execução do mesmo.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 projeto não terá nenhum custo para o cliente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7164709" y="5442609"/>
            <a:ext cx="16011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R$ 0,00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096130" y="3874533"/>
            <a:ext cx="16011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Projeto hidrossanitário: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2100580" y="4336821"/>
            <a:ext cx="1601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Projeto elétrico: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-projeto unifilar ou multifilar;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/>
          <p:nvPr/>
        </p:nvSpPr>
        <p:spPr>
          <a:xfrm>
            <a:off x="8073825" y="4308925"/>
            <a:ext cx="4035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P. Lumin.</a:t>
            </a:r>
            <a:endParaRPr sz="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/>
          <p:nvPr/>
        </p:nvSpPr>
        <p:spPr>
          <a:xfrm>
            <a:off x="8344075" y="4509375"/>
            <a:ext cx="2142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6" name="Google Shape;166;p1"/>
          <p:cNvGrpSpPr/>
          <p:nvPr/>
        </p:nvGrpSpPr>
        <p:grpSpPr>
          <a:xfrm>
            <a:off x="7192550" y="3187591"/>
            <a:ext cx="443100" cy="1740457"/>
            <a:chOff x="7273449" y="3357544"/>
            <a:chExt cx="443100" cy="1529400"/>
          </a:xfrm>
        </p:grpSpPr>
        <p:cxnSp>
          <p:nvCxnSpPr>
            <p:cNvPr id="167" name="Google Shape;167;p1"/>
            <p:cNvCxnSpPr>
              <a:stCxn id="168" idx="0"/>
            </p:cNvCxnSpPr>
            <p:nvPr/>
          </p:nvCxnSpPr>
          <p:spPr>
            <a:xfrm rot="10800000">
              <a:off x="7482399" y="3357544"/>
              <a:ext cx="12600" cy="134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68" name="Google Shape;168;p1"/>
            <p:cNvSpPr txBox="1"/>
            <p:nvPr/>
          </p:nvSpPr>
          <p:spPr>
            <a:xfrm>
              <a:off x="7273449" y="4697644"/>
              <a:ext cx="443100" cy="18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Tri 1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9" name="Google Shape;169;p1"/>
          <p:cNvGrpSpPr/>
          <p:nvPr/>
        </p:nvGrpSpPr>
        <p:grpSpPr>
          <a:xfrm>
            <a:off x="7967050" y="3204041"/>
            <a:ext cx="443100" cy="1740457"/>
            <a:chOff x="7288324" y="3420966"/>
            <a:chExt cx="443100" cy="1529400"/>
          </a:xfrm>
        </p:grpSpPr>
        <p:cxnSp>
          <p:nvCxnSpPr>
            <p:cNvPr id="170" name="Google Shape;170;p1"/>
            <p:cNvCxnSpPr>
              <a:stCxn id="171" idx="0"/>
            </p:cNvCxnSpPr>
            <p:nvPr/>
          </p:nvCxnSpPr>
          <p:spPr>
            <a:xfrm rot="10800000">
              <a:off x="7497274" y="3420966"/>
              <a:ext cx="12600" cy="134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71" name="Google Shape;171;p1"/>
            <p:cNvSpPr txBox="1"/>
            <p:nvPr/>
          </p:nvSpPr>
          <p:spPr>
            <a:xfrm>
              <a:off x="7288324" y="4761066"/>
              <a:ext cx="443100" cy="18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Tri 3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1"/>
          <p:cNvGrpSpPr/>
          <p:nvPr/>
        </p:nvGrpSpPr>
        <p:grpSpPr>
          <a:xfrm>
            <a:off x="8344075" y="3187591"/>
            <a:ext cx="443100" cy="1740457"/>
            <a:chOff x="7248524" y="3406511"/>
            <a:chExt cx="443100" cy="1529400"/>
          </a:xfrm>
        </p:grpSpPr>
        <p:cxnSp>
          <p:nvCxnSpPr>
            <p:cNvPr id="173" name="Google Shape;173;p1"/>
            <p:cNvCxnSpPr>
              <a:stCxn id="174" idx="0"/>
            </p:cNvCxnSpPr>
            <p:nvPr/>
          </p:nvCxnSpPr>
          <p:spPr>
            <a:xfrm rot="10800000">
              <a:off x="7457474" y="3406511"/>
              <a:ext cx="12600" cy="1340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74" name="Google Shape;174;p1"/>
            <p:cNvSpPr txBox="1"/>
            <p:nvPr/>
          </p:nvSpPr>
          <p:spPr>
            <a:xfrm>
              <a:off x="7248524" y="4746611"/>
              <a:ext cx="443100" cy="18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Tri 4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p1"/>
          <p:cNvSpPr txBox="1"/>
          <p:nvPr/>
        </p:nvSpPr>
        <p:spPr>
          <a:xfrm>
            <a:off x="8285275" y="4466925"/>
            <a:ext cx="3318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M. Desc.</a:t>
            </a:r>
            <a:endParaRPr sz="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2083505" y="5100996"/>
            <a:ext cx="16011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Projeto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luminotécnico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"/>
          <p:cNvSpPr txBox="1"/>
          <p:nvPr/>
        </p:nvSpPr>
        <p:spPr>
          <a:xfrm>
            <a:off x="2114843" y="5526471"/>
            <a:ext cx="16011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Projeto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fotovoltaico: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2016-12-09T14:21:21Z</dcterms:created>
  <dc:creator>AUGUSTO CESAR Almeida Araujo</dc:creator>
</cp:coreProperties>
</file>