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izbV8l81NjAIRF5514HI6JIsol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9.png"/><Relationship Id="rId10" Type="http://schemas.openxmlformats.org/officeDocument/2006/relationships/image" Target="../media/image3.png"/><Relationship Id="rId13" Type="http://schemas.openxmlformats.org/officeDocument/2006/relationships/image" Target="../media/image17.png"/><Relationship Id="rId1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10.png"/><Relationship Id="rId15" Type="http://schemas.openxmlformats.org/officeDocument/2006/relationships/image" Target="../media/image7.png"/><Relationship Id="rId14" Type="http://schemas.openxmlformats.org/officeDocument/2006/relationships/image" Target="../media/image13.png"/><Relationship Id="rId17" Type="http://schemas.openxmlformats.org/officeDocument/2006/relationships/image" Target="../media/image12.png"/><Relationship Id="rId16" Type="http://schemas.openxmlformats.org/officeDocument/2006/relationships/image" Target="../media/image4.png"/><Relationship Id="rId5" Type="http://schemas.openxmlformats.org/officeDocument/2006/relationships/image" Target="../media/image15.png"/><Relationship Id="rId19" Type="http://schemas.openxmlformats.org/officeDocument/2006/relationships/image" Target="../media/image6.png"/><Relationship Id="rId6" Type="http://schemas.openxmlformats.org/officeDocument/2006/relationships/image" Target="../media/image5.png"/><Relationship Id="rId18" Type="http://schemas.openxmlformats.org/officeDocument/2006/relationships/image" Target="../media/image14.png"/><Relationship Id="rId7" Type="http://schemas.openxmlformats.org/officeDocument/2006/relationships/image" Target="../media/image11.png"/><Relationship Id="rId8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8D8D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"/>
          <p:cNvGrpSpPr/>
          <p:nvPr/>
        </p:nvGrpSpPr>
        <p:grpSpPr>
          <a:xfrm>
            <a:off x="394857" y="171596"/>
            <a:ext cx="8409731" cy="6514808"/>
            <a:chOff x="395536" y="223827"/>
            <a:chExt cx="8409731" cy="6514808"/>
          </a:xfrm>
        </p:grpSpPr>
        <p:grpSp>
          <p:nvGrpSpPr>
            <p:cNvPr id="85" name="Google Shape;85;p1"/>
            <p:cNvGrpSpPr/>
            <p:nvPr/>
          </p:nvGrpSpPr>
          <p:grpSpPr>
            <a:xfrm>
              <a:off x="395536" y="518237"/>
              <a:ext cx="8409731" cy="6220398"/>
              <a:chOff x="395536" y="448962"/>
              <a:chExt cx="8409731" cy="6220398"/>
            </a:xfrm>
          </p:grpSpPr>
          <p:grpSp>
            <p:nvGrpSpPr>
              <p:cNvPr id="86" name="Google Shape;86;p1"/>
              <p:cNvGrpSpPr/>
              <p:nvPr/>
            </p:nvGrpSpPr>
            <p:grpSpPr>
              <a:xfrm>
                <a:off x="400810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87" name="Google Shape;8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8" name="Google Shape;88;p1"/>
                <p:cNvSpPr txBox="1"/>
                <p:nvPr/>
              </p:nvSpPr>
              <p:spPr>
                <a:xfrm>
                  <a:off x="683570" y="457508"/>
                  <a:ext cx="1224135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89" name="Google Shape;89;p1"/>
              <p:cNvPicPr preferRelativeResize="0"/>
              <p:nvPr/>
            </p:nvPicPr>
            <p:blipFill rotWithShape="1">
              <a:blip r:embed="rId3">
                <a:alphaModFix/>
              </a:blip>
              <a:srcRect b="0" l="7765" r="0" t="0"/>
              <a:stretch/>
            </p:blipFill>
            <p:spPr>
              <a:xfrm>
                <a:off x="466357" y="512679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0" name="Google Shape;90;p1"/>
              <p:cNvSpPr/>
              <p:nvPr/>
            </p:nvSpPr>
            <p:spPr>
              <a:xfrm>
                <a:off x="395536" y="2132856"/>
                <a:ext cx="1620180" cy="1224135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1" name="Google Shape;91;p1"/>
              <p:cNvPicPr preferRelativeResize="0"/>
              <p:nvPr/>
            </p:nvPicPr>
            <p:blipFill rotWithShape="1">
              <a:blip r:embed="rId4">
                <a:alphaModFix/>
              </a:blip>
              <a:srcRect b="0" l="5039" r="0" t="0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2" name="Google Shape;92;p1"/>
              <p:cNvSpPr txBox="1"/>
              <p:nvPr/>
            </p:nvSpPr>
            <p:spPr>
              <a:xfrm>
                <a:off x="730554" y="2202132"/>
                <a:ext cx="1285162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1"/>
              <p:cNvSpPr/>
              <p:nvPr/>
            </p:nvSpPr>
            <p:spPr>
              <a:xfrm>
                <a:off x="414665" y="3429000"/>
                <a:ext cx="1620180" cy="288032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1"/>
              <p:cNvSpPr txBox="1"/>
              <p:nvPr/>
            </p:nvSpPr>
            <p:spPr>
              <a:xfrm>
                <a:off x="842163" y="3498275"/>
                <a:ext cx="117882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5" name="Google Shape;95;p1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6" name="Google Shape;96;p1"/>
              <p:cNvGrpSpPr/>
              <p:nvPr/>
            </p:nvGrpSpPr>
            <p:grpSpPr>
              <a:xfrm>
                <a:off x="2087068" y="457508"/>
                <a:ext cx="1620181" cy="1603340"/>
                <a:chOff x="107504" y="457508"/>
                <a:chExt cx="1800201" cy="1603340"/>
              </a:xfrm>
            </p:grpSpPr>
            <p:sp>
              <p:nvSpPr>
                <p:cNvPr id="97" name="Google Shape;97;p1"/>
                <p:cNvSpPr/>
                <p:nvPr/>
              </p:nvSpPr>
              <p:spPr>
                <a:xfrm>
                  <a:off x="107504" y="476672"/>
                  <a:ext cx="1800200" cy="1584176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8" name="Google Shape;98;p1"/>
                <p:cNvSpPr txBox="1"/>
                <p:nvPr/>
              </p:nvSpPr>
              <p:spPr>
                <a:xfrm>
                  <a:off x="683569" y="457508"/>
                  <a:ext cx="1224136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/>
                </a:p>
              </p:txBody>
            </p:sp>
          </p:grpSp>
          <p:pic>
            <p:nvPicPr>
              <p:cNvPr id="99" name="Google Shape;99;p1"/>
              <p:cNvPicPr preferRelativeResize="0"/>
              <p:nvPr/>
            </p:nvPicPr>
            <p:blipFill rotWithShape="1">
              <a:blip r:embed="rId6">
                <a:alphaModFix/>
              </a:blip>
              <a:srcRect b="15925" l="10581" r="10449" t="25222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0" name="Google Shape;100;p1"/>
              <p:cNvSpPr/>
              <p:nvPr/>
            </p:nvSpPr>
            <p:spPr>
              <a:xfrm>
                <a:off x="2098850" y="2132856"/>
                <a:ext cx="1620180" cy="4176464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1"/>
              <p:cNvSpPr txBox="1"/>
              <p:nvPr/>
            </p:nvSpPr>
            <p:spPr>
              <a:xfrm>
                <a:off x="2674914" y="2202131"/>
                <a:ext cx="1032334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REQUISÍTOS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2" name="Google Shape;102;p1"/>
              <p:cNvPicPr preferRelativeResize="0"/>
              <p:nvPr/>
            </p:nvPicPr>
            <p:blipFill rotWithShape="1">
              <a:blip r:embed="rId7">
                <a:alphaModFix/>
              </a:blip>
              <a:srcRect b="22415" l="25611" r="6896" t="21548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3" name="Google Shape;103;p1"/>
              <p:cNvGrpSpPr/>
              <p:nvPr/>
            </p:nvGrpSpPr>
            <p:grpSpPr>
              <a:xfrm>
                <a:off x="3785186" y="448962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4" name="Google Shape;10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5" name="Google Shape;105;p1"/>
                <p:cNvSpPr txBox="1"/>
                <p:nvPr/>
              </p:nvSpPr>
              <p:spPr>
                <a:xfrm>
                  <a:off x="587557" y="457508"/>
                  <a:ext cx="1320148" cy="83099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6" name="Google Shape;106;p1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26076" t="69295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7" name="Google Shape;107;p1"/>
              <p:cNvGrpSpPr/>
              <p:nvPr/>
            </p:nvGrpSpPr>
            <p:grpSpPr>
              <a:xfrm>
                <a:off x="378518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08" name="Google Shape;10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9" name="Google Shape;109;p1"/>
                <p:cNvSpPr txBox="1"/>
                <p:nvPr/>
              </p:nvSpPr>
              <p:spPr>
                <a:xfrm>
                  <a:off x="467544" y="457508"/>
                  <a:ext cx="1440161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0" name="Google Shape;110;p1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1" name="Google Shape;111;p1"/>
              <p:cNvGrpSpPr/>
              <p:nvPr/>
            </p:nvGrpSpPr>
            <p:grpSpPr>
              <a:xfrm>
                <a:off x="5480416" y="468125"/>
                <a:ext cx="1620181" cy="2285093"/>
                <a:chOff x="107504" y="468375"/>
                <a:chExt cx="1800201" cy="2285093"/>
              </a:xfrm>
            </p:grpSpPr>
            <p:sp>
              <p:nvSpPr>
                <p:cNvPr id="112" name="Google Shape;112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3" name="Google Shape;113;p1"/>
                <p:cNvSpPr txBox="1"/>
                <p:nvPr/>
              </p:nvSpPr>
              <p:spPr>
                <a:xfrm>
                  <a:off x="67518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4" name="Google Shape;114;p1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5" name="Google Shape;115;p1"/>
              <p:cNvGrpSpPr/>
              <p:nvPr/>
            </p:nvGrpSpPr>
            <p:grpSpPr>
              <a:xfrm>
                <a:off x="5480416" y="2780928"/>
                <a:ext cx="1620181" cy="2295960"/>
                <a:chOff x="107504" y="457508"/>
                <a:chExt cx="1800201" cy="2295960"/>
              </a:xfrm>
            </p:grpSpPr>
            <p:sp>
              <p:nvSpPr>
                <p:cNvPr id="116" name="Google Shape;116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7" name="Google Shape;117;p1"/>
                <p:cNvSpPr txBox="1"/>
                <p:nvPr/>
              </p:nvSpPr>
              <p:spPr>
                <a:xfrm>
                  <a:off x="675188" y="457508"/>
                  <a:ext cx="1232517" cy="46166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8" name="Google Shape;118;p1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9" name="Google Shape;119;p1"/>
              <p:cNvGrpSpPr/>
              <p:nvPr/>
            </p:nvGrpSpPr>
            <p:grpSpPr>
              <a:xfrm>
                <a:off x="3788842" y="5165327"/>
                <a:ext cx="3311756" cy="1143994"/>
                <a:chOff x="107504" y="476672"/>
                <a:chExt cx="3311756" cy="1143994"/>
              </a:xfrm>
            </p:grpSpPr>
            <p:sp>
              <p:nvSpPr>
                <p:cNvPr id="120" name="Google Shape;120;p1"/>
                <p:cNvSpPr/>
                <p:nvPr/>
              </p:nvSpPr>
              <p:spPr>
                <a:xfrm>
                  <a:off x="107504" y="476672"/>
                  <a:ext cx="3311756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1" name="Google Shape;121;p1"/>
                <p:cNvSpPr txBox="1"/>
                <p:nvPr/>
              </p:nvSpPr>
              <p:spPr>
                <a:xfrm>
                  <a:off x="22642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2" name="Google Shape;122;p1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3" name="Google Shape;123;p1"/>
              <p:cNvGrpSpPr/>
              <p:nvPr/>
            </p:nvGrpSpPr>
            <p:grpSpPr>
              <a:xfrm>
                <a:off x="7176537" y="476672"/>
                <a:ext cx="1620180" cy="2285093"/>
                <a:chOff x="107504" y="468375"/>
                <a:chExt cx="1800200" cy="2285093"/>
              </a:xfrm>
            </p:grpSpPr>
            <p:sp>
              <p:nvSpPr>
                <p:cNvPr id="124" name="Google Shape;124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5" name="Google Shape;125;p1"/>
                <p:cNvSpPr txBox="1"/>
                <p:nvPr/>
              </p:nvSpPr>
              <p:spPr>
                <a:xfrm>
                  <a:off x="499798" y="468375"/>
                  <a:ext cx="1232517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6" name="Google Shape;126;p1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7" name="Google Shape;127;p1"/>
              <p:cNvGrpSpPr/>
              <p:nvPr/>
            </p:nvGrpSpPr>
            <p:grpSpPr>
              <a:xfrm>
                <a:off x="7169445" y="2800091"/>
                <a:ext cx="1620297" cy="2276797"/>
                <a:chOff x="107374" y="476671"/>
                <a:chExt cx="1800330" cy="2276797"/>
              </a:xfrm>
            </p:grpSpPr>
            <p:sp>
              <p:nvSpPr>
                <p:cNvPr id="128" name="Google Shape;128;p1"/>
                <p:cNvSpPr/>
                <p:nvPr/>
              </p:nvSpPr>
              <p:spPr>
                <a:xfrm>
                  <a:off x="107504" y="476671"/>
                  <a:ext cx="1800200" cy="2276797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9" name="Google Shape;129;p1"/>
                <p:cNvSpPr txBox="1"/>
                <p:nvPr/>
              </p:nvSpPr>
              <p:spPr>
                <a:xfrm>
                  <a:off x="107374" y="639596"/>
                  <a:ext cx="1520299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0" name="Google Shape;130;p1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1" name="Google Shape;131;p1"/>
              <p:cNvGrpSpPr/>
              <p:nvPr/>
            </p:nvGrpSpPr>
            <p:grpSpPr>
              <a:xfrm>
                <a:off x="7169444" y="5157192"/>
                <a:ext cx="1612759" cy="1143994"/>
                <a:chOff x="1806500" y="476672"/>
                <a:chExt cx="1612759" cy="1143994"/>
              </a:xfrm>
            </p:grpSpPr>
            <p:sp>
              <p:nvSpPr>
                <p:cNvPr id="132" name="Google Shape;132;p1"/>
                <p:cNvSpPr/>
                <p:nvPr/>
              </p:nvSpPr>
              <p:spPr>
                <a:xfrm>
                  <a:off x="1806500" y="476672"/>
                  <a:ext cx="1612759" cy="1143994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3" name="Google Shape;133;p1"/>
                <p:cNvSpPr txBox="1"/>
                <p:nvPr/>
              </p:nvSpPr>
              <p:spPr>
                <a:xfrm>
                  <a:off x="2094650" y="496247"/>
                  <a:ext cx="1243943" cy="27699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pt-BR"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4" name="Google Shape;134;p1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5" name="Google Shape;135;p1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p1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7" name="Google Shape;137;p1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8" name="Google Shape;138;p1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9" name="Google Shape;139;p1"/>
          <p:cNvSpPr txBox="1"/>
          <p:nvPr/>
        </p:nvSpPr>
        <p:spPr>
          <a:xfrm>
            <a:off x="698146" y="188640"/>
            <a:ext cx="279373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Adriele Nunes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4361419" y="-42350"/>
            <a:ext cx="4243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</a:t>
            </a:r>
            <a:r>
              <a:rPr lang="pt-BR" sz="1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Ampliação do Area Social Comum do Condomínio Veredas Piatã.</a:t>
            </a:r>
            <a:endParaRPr sz="22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 txBox="1"/>
          <p:nvPr/>
        </p:nvSpPr>
        <p:spPr>
          <a:xfrm>
            <a:off x="5495230" y="3161251"/>
            <a:ext cx="16011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arquitetônico;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placas; fotovoltaicas;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hidrossanitário;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elétrico;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luminotécnico;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Memorial descritivo.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1"/>
          <p:cNvSpPr/>
          <p:nvPr/>
        </p:nvSpPr>
        <p:spPr>
          <a:xfrm>
            <a:off x="7296150" y="3306675"/>
            <a:ext cx="5478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Planejamento</a:t>
            </a:r>
            <a:endParaRPr sz="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"/>
          <p:cNvSpPr/>
          <p:nvPr/>
        </p:nvSpPr>
        <p:spPr>
          <a:xfrm>
            <a:off x="7675450" y="3507125"/>
            <a:ext cx="3843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P. Arq.</a:t>
            </a:r>
            <a:endParaRPr sz="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"/>
          <p:cNvSpPr/>
          <p:nvPr/>
        </p:nvSpPr>
        <p:spPr>
          <a:xfrm>
            <a:off x="7675450" y="3707575"/>
            <a:ext cx="3843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P. P. </a:t>
            </a:r>
            <a:r>
              <a:rPr lang="pt-BR" sz="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Fotovoltaica</a:t>
            </a:r>
            <a:endParaRPr sz="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"/>
          <p:cNvSpPr/>
          <p:nvPr/>
        </p:nvSpPr>
        <p:spPr>
          <a:xfrm>
            <a:off x="8065129" y="3908025"/>
            <a:ext cx="3843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P. Hidros.</a:t>
            </a:r>
            <a:endParaRPr sz="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1"/>
          <p:cNvSpPr/>
          <p:nvPr/>
        </p:nvSpPr>
        <p:spPr>
          <a:xfrm>
            <a:off x="8059653" y="4108475"/>
            <a:ext cx="4035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P. Elétrico</a:t>
            </a:r>
            <a:endParaRPr sz="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1"/>
          <p:cNvGrpSpPr/>
          <p:nvPr/>
        </p:nvGrpSpPr>
        <p:grpSpPr>
          <a:xfrm>
            <a:off x="7565325" y="3187591"/>
            <a:ext cx="443100" cy="1740457"/>
            <a:chOff x="7217524" y="3406511"/>
            <a:chExt cx="443100" cy="1529400"/>
          </a:xfrm>
        </p:grpSpPr>
        <p:cxnSp>
          <p:nvCxnSpPr>
            <p:cNvPr id="148" name="Google Shape;148;p1"/>
            <p:cNvCxnSpPr>
              <a:stCxn id="149" idx="0"/>
            </p:cNvCxnSpPr>
            <p:nvPr/>
          </p:nvCxnSpPr>
          <p:spPr>
            <a:xfrm rot="10800000">
              <a:off x="7426474" y="3406511"/>
              <a:ext cx="12600" cy="134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49" name="Google Shape;149;p1"/>
            <p:cNvSpPr txBox="1"/>
            <p:nvPr/>
          </p:nvSpPr>
          <p:spPr>
            <a:xfrm>
              <a:off x="7217524" y="4746611"/>
              <a:ext cx="443100" cy="18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Tri </a:t>
              </a: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1"/>
          <p:cNvSpPr txBox="1"/>
          <p:nvPr/>
        </p:nvSpPr>
        <p:spPr>
          <a:xfrm>
            <a:off x="7248523" y="4908555"/>
            <a:ext cx="1001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Tri = Trimestre</a:t>
            </a:r>
            <a:endParaRPr b="1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 txBox="1"/>
          <p:nvPr/>
        </p:nvSpPr>
        <p:spPr>
          <a:xfrm>
            <a:off x="419590" y="2460072"/>
            <a:ext cx="16011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24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Char char="-"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Desenvolver o Projeto de ampliação do Salão de Festa do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Condomínio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Veredas Piatã com os projetos arquitetônicos e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elétricos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período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5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meses.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"/>
          <p:cNvSpPr txBox="1"/>
          <p:nvPr/>
        </p:nvSpPr>
        <p:spPr>
          <a:xfrm>
            <a:off x="410698" y="4007764"/>
            <a:ext cx="1601100" cy="21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Possibilidade de construção segura a partir de um projeto;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Melhor eficiência energética com a melhoria da parte elétrica;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Economia de energia com a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instalação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placas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fotovoltaicas;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Lazer e melhor infraestrutura para os moradores;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87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Possibilitar uma melhor convivência entre os moradores.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>
            <a:off x="2083509" y="836048"/>
            <a:ext cx="1601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de viabilidade do Salão de Festa contendo: 1) projeto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arquitetônico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2) projeto hidrossanitário;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3) projeto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elétrico,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luminotécnico e fotovoltaico.	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"/>
          <p:cNvSpPr txBox="1"/>
          <p:nvPr/>
        </p:nvSpPr>
        <p:spPr>
          <a:xfrm>
            <a:off x="2100580" y="2734858"/>
            <a:ext cx="16011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 Projeto arquitetônico: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-planta baixa com cotas das áreas internas e externas; planta 3D com cortes;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"/>
          <p:cNvSpPr txBox="1"/>
          <p:nvPr/>
        </p:nvSpPr>
        <p:spPr>
          <a:xfrm>
            <a:off x="3780823" y="1242182"/>
            <a:ext cx="16011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1)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Stakeholders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externos: -comissão do 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condomínio Veredas Piatã; Moradores do Condominio Veredas Piatã; Topógrafo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Paulo Marcos; João Paulo; Larissa Paes; Yan Cafezeiro; Paulo Andrade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2)Fatores externos: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 txBox="1"/>
          <p:nvPr/>
        </p:nvSpPr>
        <p:spPr>
          <a:xfrm>
            <a:off x="3781541" y="3306675"/>
            <a:ext cx="1601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-</a:t>
            </a:r>
            <a:r>
              <a:rPr b="1" lang="pt-BR" sz="1100">
                <a:latin typeface="Calibri"/>
                <a:ea typeface="Calibri"/>
                <a:cs typeface="Calibri"/>
                <a:sym typeface="Calibri"/>
              </a:rPr>
              <a:t>Projeto arquitetônico:</a:t>
            </a: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Adriele Nunes, Beatriz Amelotti, </a:t>
            </a: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Domingos Sodré,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Levi Augusto,</a:t>
            </a: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Marcus Pinho e </a:t>
            </a:r>
            <a:r>
              <a:rPr lang="pt-BR" sz="1100">
                <a:latin typeface="Calibri"/>
                <a:ea typeface="Calibri"/>
                <a:cs typeface="Calibri"/>
                <a:sym typeface="Calibri"/>
              </a:rPr>
              <a:t>Nicole Buuda</a:t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5461050" y="836050"/>
            <a:ext cx="16011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397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-"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Será 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possível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coletar as medidas do espaço de maneira a construir o projeto em Software;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-"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Será 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possível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acessar o 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condomínio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sempre que necessário, seja para medir ou até mesmo repensar a estratégia de alocação de espaço;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-"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equipe terá a disponibilidade de computadores e ou notebooks para a utilização dos softwares necessários no projeto;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-"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Todos os membros da equipe 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terão</a:t>
            </a: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disponibilidade de uma rede de internet para reuniões de acompanhamento do projeto;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97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Char char="-"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equipe terá acesso aos softwares necessários para a montagem do projeto.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367790" y="891150"/>
            <a:ext cx="1601100" cy="11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651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Insatisfação dos moradores em relação à área comum;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opções de lazer;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Projeto existente fora do padrão.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7144816" y="965254"/>
            <a:ext cx="1601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-falta de precisão nos equipamentos de medição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-ocorrência de chuva no dia da visita ao condomínio; retorno das restrições devido a pandemia.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-risco de danos aos equipamentos eletrônicos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-reuniões improdutivas por falta de conexão ou conexão instável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-impossibilidade de acesso aos softwares devido a liberação de licenças.</a:t>
            </a:r>
            <a:endParaRPr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3830675" y="5222000"/>
            <a:ext cx="3143100" cy="14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equipe deve entregar o projeto antes do fim do segundo semestre de 2022.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equipe não entregará o projeto estrutural para que o tempo seja dedicado as demais entregas.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O projeto não será entregue sem as assinaturas necessárias.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equipe do projeto não será 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responsável</a:t>
            </a: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pela execução do mesmo.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projeto não terá nenhum custo para o cliente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7164709" y="5442609"/>
            <a:ext cx="1601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100"/>
              <a:buFont typeface="Calibri"/>
              <a:buChar char="-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R$ 0,00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2096130" y="3874533"/>
            <a:ext cx="16011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Projeto hidrossanitário: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2100580" y="4336821"/>
            <a:ext cx="16011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Projeto elétrico: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-projeto unifilar ou multifilar; 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"/>
          <p:cNvSpPr/>
          <p:nvPr/>
        </p:nvSpPr>
        <p:spPr>
          <a:xfrm>
            <a:off x="8073825" y="4308925"/>
            <a:ext cx="4035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P. Lumin.</a:t>
            </a:r>
            <a:endParaRPr sz="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"/>
          <p:cNvSpPr/>
          <p:nvPr/>
        </p:nvSpPr>
        <p:spPr>
          <a:xfrm>
            <a:off x="8344075" y="4509375"/>
            <a:ext cx="214200" cy="146100"/>
          </a:xfrm>
          <a:prstGeom prst="rect">
            <a:avLst/>
          </a:prstGeom>
          <a:solidFill>
            <a:srgbClr val="FF0000"/>
          </a:solidFill>
          <a:ln cap="flat" cmpd="sng" w="25400">
            <a:solidFill>
              <a:srgbClr val="8C3A3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6" name="Google Shape;166;p1"/>
          <p:cNvGrpSpPr/>
          <p:nvPr/>
        </p:nvGrpSpPr>
        <p:grpSpPr>
          <a:xfrm>
            <a:off x="7192550" y="3187591"/>
            <a:ext cx="443100" cy="1740457"/>
            <a:chOff x="7273449" y="3357544"/>
            <a:chExt cx="443100" cy="1529400"/>
          </a:xfrm>
        </p:grpSpPr>
        <p:cxnSp>
          <p:nvCxnSpPr>
            <p:cNvPr id="167" name="Google Shape;167;p1"/>
            <p:cNvCxnSpPr>
              <a:stCxn id="168" idx="0"/>
            </p:cNvCxnSpPr>
            <p:nvPr/>
          </p:nvCxnSpPr>
          <p:spPr>
            <a:xfrm rot="10800000">
              <a:off x="7482399" y="3357544"/>
              <a:ext cx="12600" cy="134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68" name="Google Shape;168;p1"/>
            <p:cNvSpPr txBox="1"/>
            <p:nvPr/>
          </p:nvSpPr>
          <p:spPr>
            <a:xfrm>
              <a:off x="7273449" y="4697644"/>
              <a:ext cx="443100" cy="18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Tri 1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"/>
          <p:cNvGrpSpPr/>
          <p:nvPr/>
        </p:nvGrpSpPr>
        <p:grpSpPr>
          <a:xfrm>
            <a:off x="7967050" y="3204041"/>
            <a:ext cx="443100" cy="1740457"/>
            <a:chOff x="7288324" y="3420966"/>
            <a:chExt cx="443100" cy="1529400"/>
          </a:xfrm>
        </p:grpSpPr>
        <p:cxnSp>
          <p:nvCxnSpPr>
            <p:cNvPr id="170" name="Google Shape;170;p1"/>
            <p:cNvCxnSpPr>
              <a:stCxn id="171" idx="0"/>
            </p:cNvCxnSpPr>
            <p:nvPr/>
          </p:nvCxnSpPr>
          <p:spPr>
            <a:xfrm rot="10800000">
              <a:off x="7497274" y="3420966"/>
              <a:ext cx="12600" cy="134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71" name="Google Shape;171;p1"/>
            <p:cNvSpPr txBox="1"/>
            <p:nvPr/>
          </p:nvSpPr>
          <p:spPr>
            <a:xfrm>
              <a:off x="7288324" y="4761066"/>
              <a:ext cx="443100" cy="18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Tri 3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"/>
          <p:cNvGrpSpPr/>
          <p:nvPr/>
        </p:nvGrpSpPr>
        <p:grpSpPr>
          <a:xfrm>
            <a:off x="8344075" y="3187591"/>
            <a:ext cx="443100" cy="1740457"/>
            <a:chOff x="7248524" y="3406511"/>
            <a:chExt cx="443100" cy="1529400"/>
          </a:xfrm>
        </p:grpSpPr>
        <p:cxnSp>
          <p:nvCxnSpPr>
            <p:cNvPr id="173" name="Google Shape;173;p1"/>
            <p:cNvCxnSpPr>
              <a:stCxn id="174" idx="0"/>
            </p:cNvCxnSpPr>
            <p:nvPr/>
          </p:nvCxnSpPr>
          <p:spPr>
            <a:xfrm rot="10800000">
              <a:off x="7457474" y="3406511"/>
              <a:ext cx="12600" cy="134010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174" name="Google Shape;174;p1"/>
            <p:cNvSpPr txBox="1"/>
            <p:nvPr/>
          </p:nvSpPr>
          <p:spPr>
            <a:xfrm>
              <a:off x="7248524" y="4746611"/>
              <a:ext cx="443100" cy="18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pt-BR" sz="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Tri 4</a:t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5" name="Google Shape;175;p1"/>
          <p:cNvSpPr txBox="1"/>
          <p:nvPr/>
        </p:nvSpPr>
        <p:spPr>
          <a:xfrm>
            <a:off x="8285275" y="4466925"/>
            <a:ext cx="3318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M. Desc.</a:t>
            </a:r>
            <a:endParaRPr sz="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2083505" y="5100996"/>
            <a:ext cx="1601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Projeto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luminotécnico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2114843" y="5526471"/>
            <a:ext cx="1601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Projeto 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fotovoltaico: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2016-12-09T14:21:21Z</dcterms:created>
  <dc:creator>AUGUSTO CESAR Almeida Araujo</dc:creator>
</cp:coreProperties>
</file>