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o Lucas da H. de Jesus" initials="JLdHdJ" lastIdx="7" clrIdx="0">
    <p:extLst>
      <p:ext uri="{19B8F6BF-5375-455C-9EA6-DF929625EA0E}">
        <p15:presenceInfo xmlns:p15="http://schemas.microsoft.com/office/powerpoint/2012/main" userId="S-1-5-21-4227737136-4196000695-2862736013-24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944" y="-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10T14:11:52.555" idx="1">
    <p:pos x="1008" y="428"/>
    <p:text>Só existe uma justificativa?</p:text>
    <p:extLst>
      <p:ext uri="{C676402C-5697-4E1C-873F-D02D1690AC5C}">
        <p15:threadingInfo xmlns:p15="http://schemas.microsoft.com/office/powerpoint/2012/main" timeZoneBias="180"/>
      </p:ext>
    </p:extLst>
  </p:cm>
  <p:cm authorId="1" dt="2020-06-10T14:12:19.363" idx="2">
    <p:pos x="691" y="1512"/>
    <p:text>faltou inseri o prazo</p:text>
    <p:extLst>
      <p:ext uri="{C676402C-5697-4E1C-873F-D02D1690AC5C}">
        <p15:threadingInfo xmlns:p15="http://schemas.microsoft.com/office/powerpoint/2012/main" timeZoneBias="180"/>
      </p:ext>
    </p:extLst>
  </p:cm>
  <p:cm authorId="1" dt="2020-06-10T14:12:33.576" idx="3">
    <p:pos x="773" y="2352"/>
    <p:text>Melhorar os beneficios</p:text>
    <p:extLst>
      <p:ext uri="{C676402C-5697-4E1C-873F-D02D1690AC5C}">
        <p15:threadingInfo xmlns:p15="http://schemas.microsoft.com/office/powerpoint/2012/main" timeZoneBias="180"/>
      </p:ext>
    </p:extLst>
  </p:cm>
  <p:cm authorId="1" dt="2020-06-10T14:13:36.567" idx="5">
    <p:pos x="4080" y="345"/>
    <p:text>1. Não se escreve premissa abreviado. 
2. Lembre que premissa é o fator externo ao projeto que se não aconter, resultará em um risco.
Ex A equipe do projeto vai utilizar modelos desenvolvidos no trabalho.
3. Inserir premissas técnicas.</p:text>
    <p:extLst>
      <p:ext uri="{C676402C-5697-4E1C-873F-D02D1690AC5C}">
        <p15:threadingInfo xmlns:p15="http://schemas.microsoft.com/office/powerpoint/2012/main" timeZoneBias="180"/>
      </p:ext>
    </p:extLst>
  </p:cm>
  <p:cm authorId="1" dt="2020-06-10T14:17:45.505" idx="6">
    <p:pos x="4285" y="1492"/>
    <p:text>Definir 3 macro entregas</p:text>
    <p:extLst>
      <p:ext uri="{C676402C-5697-4E1C-873F-D02D1690AC5C}">
        <p15:threadingInfo xmlns:p15="http://schemas.microsoft.com/office/powerpoint/2012/main" timeZoneBias="180"/>
      </p:ext>
    </p:extLst>
  </p:cm>
  <p:cm authorId="1" dt="2020-06-10T14:18:34.422" idx="7">
    <p:pos x="4151" y="2683"/>
    <p:text>Retrições é algo que se acontecer pode travar o projeto.
Ex
O cliente não vai disponibilizar as procedures.
As reuniões com o cliente serão quinzenais.
A equipe vai desenvolver o módulo Cliente e Módulo Force</p:text>
    <p:extLst>
      <p:ext uri="{C676402C-5697-4E1C-873F-D02D1690AC5C}">
        <p15:threadingInfo xmlns:p15="http://schemas.microsoft.com/office/powerpoint/2012/main" timeZoneBias="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81f908ac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81f908ac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7d70dea8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7d70dea8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81f908ac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81f908ac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62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5"/>
          <p:cNvSpPr txBox="1"/>
          <p:nvPr/>
        </p:nvSpPr>
        <p:spPr>
          <a:xfrm>
            <a:off x="367125" y="772000"/>
            <a:ext cx="13800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just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Ausência de um portal exclusivo de comunicação com o cliente.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5"/>
          <p:cNvSpPr txBox="1"/>
          <p:nvPr/>
        </p:nvSpPr>
        <p:spPr>
          <a:xfrm>
            <a:off x="425075" y="1952825"/>
            <a:ext cx="1380000" cy="8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Calibri"/>
                <a:ea typeface="Calibri"/>
                <a:cs typeface="Calibri"/>
                <a:sym typeface="Calibri"/>
              </a:rPr>
              <a:t>Desenvolver um software que consiste em um portal para otimizar a comunicação com o cliente.</a:t>
            </a:r>
            <a:endParaRPr sz="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5"/>
          <p:cNvSpPr txBox="1"/>
          <p:nvPr/>
        </p:nvSpPr>
        <p:spPr>
          <a:xfrm>
            <a:off x="367125" y="3039900"/>
            <a:ext cx="1403700" cy="1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 dirty="0">
                <a:latin typeface="Calibri"/>
                <a:ea typeface="Calibri"/>
                <a:cs typeface="Calibri"/>
                <a:sym typeface="Calibri"/>
              </a:rPr>
              <a:t>Melhor relacionamento com o cliente.</a:t>
            </a:r>
            <a:endParaRPr sz="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 dirty="0">
                <a:latin typeface="Calibri"/>
                <a:ea typeface="Calibri"/>
                <a:cs typeface="Calibri"/>
                <a:sym typeface="Calibri"/>
              </a:rPr>
              <a:t>Otimização na compra de rótulos.</a:t>
            </a:r>
            <a:endParaRPr sz="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2080975" y="890400"/>
            <a:ext cx="13800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Plataforma de comunicação  BOMIX - Cliente.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BOMIX Force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1958400" y="2053800"/>
            <a:ext cx="1712400" cy="28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Autenticação/Autorização com Expiração de Senha. (Comercial (gestor e funcionários)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cliente)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Pedidos em aberto. (Cada cliente só vê o seu pedido).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Inserir Repetição de Pedidos.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Checar estoque de rótulos.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Checar Status de pedido.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Solicitar Contrato.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Abrir não conformidades.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Solicitar documentos.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Especificações Técnicas.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Solicitar Nova cotação.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Enviar feedback.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Integração Totvs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5"/>
          <p:cNvSpPr txBox="1"/>
          <p:nvPr/>
        </p:nvSpPr>
        <p:spPr>
          <a:xfrm>
            <a:off x="3824125" y="772000"/>
            <a:ext cx="1712400" cy="1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João Lucas da Hora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Marcos Lapa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Luis Soares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Lorena Machado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Taniel Franklin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5"/>
          <p:cNvSpPr txBox="1"/>
          <p:nvPr/>
        </p:nvSpPr>
        <p:spPr>
          <a:xfrm>
            <a:off x="3882000" y="2460250"/>
            <a:ext cx="13800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Gerente do Projeto: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Thomas Wicks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Desenvolvedores do Projeto: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Breno Mancini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Bruno Guerra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Lucas Santana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Pedro Gustavo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Char char="●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Rubem de Almeida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5"/>
          <p:cNvSpPr txBox="1"/>
          <p:nvPr/>
        </p:nvSpPr>
        <p:spPr>
          <a:xfrm>
            <a:off x="3882000" y="4258500"/>
            <a:ext cx="27072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Impossibilidades de reuniões presenciais.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Não entrega das Procedures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5421775" y="2322575"/>
            <a:ext cx="2165100" cy="10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Análise do Sistema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Módulo de Usuário.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Módulo Comercial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Módulo de Qualidade.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Comunicação com TI.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Sistema desenvolvido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Sistema Testado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Instalação do  sistema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5588700" y="737100"/>
            <a:ext cx="1368300" cy="11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</a:t>
            </a:r>
            <a:r>
              <a:rPr lang="pt-B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modelos utilizados de trabalho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Stored</a:t>
            </a:r>
            <a:r>
              <a:rPr lang="pt-B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Servidor em nuvem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5"/>
          <p:cNvSpPr txBox="1"/>
          <p:nvPr/>
        </p:nvSpPr>
        <p:spPr>
          <a:xfrm>
            <a:off x="7355300" y="737100"/>
            <a:ext cx="1536900" cy="13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999" lvl="0" indent="-140799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Algum membro da equipe contrair o vírus.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0799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Problemas com o servidores onde será alocado o software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179999" lvl="0" indent="-140799" algn="l" rtl="0">
              <a:spcBef>
                <a:spcPts val="0"/>
              </a:spcBef>
              <a:spcAft>
                <a:spcPts val="0"/>
              </a:spcAft>
              <a:buSzPts val="800"/>
              <a:buFont typeface="Calibri"/>
              <a:buAutoNum type="arabicPeriod"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 Falta de conhecimento pleno dos desenvolvedores.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7470200" y="4169250"/>
            <a:ext cx="1307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R$ 100,00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7424000" y="2354850"/>
            <a:ext cx="1468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7338925" y="2250000"/>
            <a:ext cx="1636800" cy="15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31/jul-27/ago Módulo do Comercial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28/ago-07/set - Módulo de Qualidade </a:t>
            </a:r>
            <a:br>
              <a:rPr lang="pt-BR" sz="800">
                <a:latin typeface="Calibri"/>
                <a:ea typeface="Calibri"/>
                <a:cs typeface="Calibri"/>
                <a:sym typeface="Calibri"/>
              </a:rPr>
            </a:b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08/set-19/out comunicação com TI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20/Out-28/Out Preparação de Ambiente</a:t>
            </a:r>
            <a:br>
              <a:rPr lang="pt-BR" sz="800">
                <a:latin typeface="Calibri"/>
                <a:ea typeface="Calibri"/>
                <a:cs typeface="Calibri"/>
                <a:sym typeface="Calibri"/>
              </a:rPr>
            </a:b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29/out-04/nov Módulo do Usuário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05/nov-11/nov-</a:t>
            </a: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Módulo do Comercial-2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10/Dez-</a:t>
            </a: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Término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/>
        </p:nvSpPr>
        <p:spPr>
          <a:xfrm>
            <a:off x="1173100" y="164775"/>
            <a:ext cx="6524400" cy="47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Módulo Cliente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lphaL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Autenticação/Autorização com Expiração de Senha. (Comercial (gestor e funcionários)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cliente)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lphaL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Pedidos em aberto. (Cada cliente só vê o seu pedido e sua carteira).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lphaL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Inserir Repetição de Pedidos (Enviar via e-mail para o comercial e registrar os pedidos em lista detalhada - gerenciar pedidos não atendidos).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Calibri"/>
              <a:buAutoNum type="alphaLcPeriod"/>
            </a:pPr>
            <a:r>
              <a:rPr lang="pt-BR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Checar estoque de rótulos (Tem no totvs mas tem controle manual também (Excell) - Marcar reunião para entender o processo). 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Calibri"/>
              <a:buAutoNum type="alphaLcPeriod"/>
            </a:pPr>
            <a:r>
              <a:rPr lang="pt-BR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Checar Status de pedido.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Stored Procedure - Pedidos vinculados com o cliente. Checar status na lista de pedidos em aberto (Item 2) ex: Pedido pendente e aprovado.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*Solicitar Contrato - Acesso ao contrato em PDF.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AutoNum type="arabicPeriod"/>
            </a:pPr>
            <a:r>
              <a:rPr lang="pt-B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*Abrir não conformidades.</a:t>
            </a:r>
            <a:endParaRPr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*Solicitar documentos (Especificação, alvará, certificados) Alguns documentos ficariam fixos, outros seriam solicitados.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Especificações Técnicas do produto. (Apenas dos produtos do cliente)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stored Procedure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Solicitar Nova cotação. (Enviar nova cotação via e-mail)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Enviar feedback.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Integração Totvs com visões (SQL Server) stored Procedure.</a:t>
            </a:r>
            <a:endParaRPr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Requisitos não funcionais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SQL Server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*.Net (Confirmar).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 Sistema op Windows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pt-BR" sz="1200">
                <a:latin typeface="Calibri"/>
                <a:ea typeface="Calibri"/>
                <a:cs typeface="Calibri"/>
                <a:sym typeface="Calibri"/>
              </a:rPr>
              <a:t>*Verificar custo de servidor em nuvem.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675" y="1486650"/>
            <a:ext cx="7958276" cy="21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454</Words>
  <Application>Microsoft Office PowerPoint</Application>
  <PresentationFormat>Apresentação na tela (16:9)</PresentationFormat>
  <Paragraphs>77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Simple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Joao Lucas da H. de Jesus</cp:lastModifiedBy>
  <cp:revision>3</cp:revision>
  <dcterms:modified xsi:type="dcterms:W3CDTF">2020-06-10T17:33:25Z</dcterms:modified>
</cp:coreProperties>
</file>